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8" r:id="rId5"/>
    <p:sldId id="271" r:id="rId6"/>
    <p:sldId id="269" r:id="rId7"/>
    <p:sldId id="270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Wand 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MagiDev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Audio Content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Movement And Hurt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Movement Sound Effects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Death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Unique Hurt Sound Effects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Attack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Spell Sound Effects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Attack Sound Effects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MagiDev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Ben-</a:t>
            </a:r>
            <a:r>
              <a:rPr lang="en-US" dirty="0" err="1"/>
              <a:t>zvi</a:t>
            </a:r>
            <a:r>
              <a:rPr lang="en-US" dirty="0"/>
              <a:t> – Design Director</a:t>
            </a:r>
          </a:p>
          <a:p>
            <a:r>
              <a:rPr lang="en-US" dirty="0"/>
              <a:t>Eli Miller – Technical Director</a:t>
            </a:r>
          </a:p>
          <a:p>
            <a:r>
              <a:rPr lang="en-US" dirty="0"/>
              <a:t>Hunter Starr –Art Director</a:t>
            </a:r>
          </a:p>
          <a:p>
            <a:r>
              <a:rPr lang="en-US" dirty="0"/>
              <a:t>Nelson </a:t>
            </a:r>
            <a:r>
              <a:rPr lang="en-US" dirty="0" err="1"/>
              <a:t>Athow</a:t>
            </a:r>
            <a:r>
              <a:rPr lang="en-US" dirty="0"/>
              <a:t> - Producer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46339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Edwardian Script ITC" panose="030303020407070D0804" pitchFamily="66" charset="0"/>
              </a:rPr>
              <a:t>New Scripts, Mechanics &amp; Features</a:t>
            </a:r>
            <a:endParaRPr lang="en-US" dirty="0">
              <a:solidFill>
                <a:srgbClr val="FFFF0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575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Player Spells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Firing Patterns &amp; Mechanics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Fixes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34175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Main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Tutorial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Death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Animations / SFX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Audio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Sound Effects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Spell Attack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Explosion Sound Effect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Hurt Sounds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Death Sounds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 Showcase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7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Art </a:t>
            </a:r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Spell Attack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Spell Textures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Map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1 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2 Tiles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Enemy 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Enemy Attacking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Enemy Textures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Showcase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Game Content Target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nemies: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3 Enemies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2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3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Final Boss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Player </a:t>
            </a:r>
            <a:r>
              <a:rPr lang="en-US" dirty="0"/>
              <a:t>Spells: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Arc Lightning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Acid Pool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Ring of Fire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Dragon Scale </a:t>
            </a:r>
            <a:r>
              <a:rPr lang="en-US" dirty="0" smtClean="0"/>
              <a:t>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Water Stream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Art Content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Attack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Movement Animations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  Player Spell Animations</a:t>
            </a:r>
          </a:p>
          <a:p>
            <a:pPr marL="0" indent="0">
              <a:buNone/>
            </a:pPr>
            <a:r>
              <a:rPr lang="en-US" dirty="0" smtClean="0"/>
              <a:t>4.   Boss Attack Animations</a:t>
            </a:r>
          </a:p>
          <a:p>
            <a:pPr marL="0" indent="0">
              <a:buNone/>
            </a:pPr>
            <a:r>
              <a:rPr lang="en-US" dirty="0" smtClean="0"/>
              <a:t>5.   Boss Movement Animations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203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Edwardian Script ITC</vt:lpstr>
      <vt:lpstr>Times New Roman</vt:lpstr>
      <vt:lpstr>Office Theme</vt:lpstr>
      <vt:lpstr>Wand Man</vt:lpstr>
      <vt:lpstr>Team MagiDev</vt:lpstr>
      <vt:lpstr>New Scripts, Mechanics &amp; Features</vt:lpstr>
      <vt:lpstr>New Audio Assets</vt:lpstr>
      <vt:lpstr>Sound Effect Showcase</vt:lpstr>
      <vt:lpstr>New Art Assets</vt:lpstr>
      <vt:lpstr>Art Showcase</vt:lpstr>
      <vt:lpstr>Beta Game Content Target</vt:lpstr>
      <vt:lpstr>Beta Art Content Target</vt:lpstr>
      <vt:lpstr>Beta Audio Content Target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digipen</cp:lastModifiedBy>
  <cp:revision>61</cp:revision>
  <dcterms:created xsi:type="dcterms:W3CDTF">2017-02-23T18:33:56Z</dcterms:created>
  <dcterms:modified xsi:type="dcterms:W3CDTF">2017-04-11T21:05:55Z</dcterms:modified>
</cp:coreProperties>
</file>