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Wand 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26" y="4276346"/>
            <a:ext cx="3106947" cy="1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Wand Man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3</cp:revision>
  <dcterms:created xsi:type="dcterms:W3CDTF">2017-02-23T18:33:56Z</dcterms:created>
  <dcterms:modified xsi:type="dcterms:W3CDTF">2017-02-23T19:25:20Z</dcterms:modified>
</cp:coreProperties>
</file>