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64" r:id="rId6"/>
    <p:sldId id="265" r:id="rId7"/>
    <p:sldId id="266" r:id="rId8"/>
    <p:sldId id="262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2E0-9ED4-437F-9483-C95BD90B631F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FC96-2EC8-4D82-9D2F-6E3723980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Wand 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MagiDev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Protoype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8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6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Dream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Ben-</a:t>
            </a:r>
            <a:r>
              <a:rPr lang="en-US" dirty="0" err="1"/>
              <a:t>zvi</a:t>
            </a:r>
            <a:r>
              <a:rPr lang="en-US" dirty="0"/>
              <a:t> – Design Director</a:t>
            </a:r>
          </a:p>
          <a:p>
            <a:r>
              <a:rPr lang="en-US" dirty="0"/>
              <a:t>Eli Miller – Technical Director</a:t>
            </a:r>
          </a:p>
          <a:p>
            <a:r>
              <a:rPr lang="en-US" dirty="0"/>
              <a:t>Hunter Starr –Art Director</a:t>
            </a:r>
          </a:p>
          <a:p>
            <a:r>
              <a:rPr lang="en-US" dirty="0"/>
              <a:t>Nelson </a:t>
            </a:r>
            <a:r>
              <a:rPr lang="en-US" dirty="0" err="1"/>
              <a:t>Athow</a:t>
            </a:r>
            <a:r>
              <a:rPr lang="en-US" dirty="0"/>
              <a:t> - Producer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1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2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3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1026" name="Picture 2" descr="https://s-media-cache-ak0.pinimg.com/736x/7e/e5/53/7ee5538a38ab9b0a4b59668504f1d413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01031"/>
            <a:ext cx="70104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6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2052" name="Picture 4" descr="https://tse1.mm.bing.net/th?id=OIP.M1017c25152f03c22996c13e9189e12aeo0&amp;pid=15.1&amp;P=0&amp;w=301&amp;h=17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35" y="2055814"/>
            <a:ext cx="5458265" cy="34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10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  <p:pic>
        <p:nvPicPr>
          <p:cNvPr id="3074" name="Picture 2" descr="https://www.gamedevmarket.net/media/get/cc_7f0a519d7087723dc3febcc1bad09c20aa18f6d5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370" y="2055814"/>
            <a:ext cx="6663104" cy="375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1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3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825" y="-1"/>
            <a:ext cx="1065175" cy="6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0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44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Wand Man</vt:lpstr>
      <vt:lpstr>The Dream Team</vt:lpstr>
      <vt:lpstr>Art Theme</vt:lpstr>
      <vt:lpstr>Art Samples</vt:lpstr>
      <vt:lpstr>Area 1</vt:lpstr>
      <vt:lpstr>Area 2</vt:lpstr>
      <vt:lpstr>Area 3</vt:lpstr>
      <vt:lpstr>Audio Theme</vt:lpstr>
      <vt:lpstr>Audio Samples</vt:lpstr>
      <vt:lpstr>Design Protoype</vt:lpstr>
      <vt:lpstr>Core System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 Man</dc:title>
  <dc:creator>digipen</dc:creator>
  <cp:lastModifiedBy>Family Computer</cp:lastModifiedBy>
  <cp:revision>12</cp:revision>
  <dcterms:created xsi:type="dcterms:W3CDTF">2017-02-23T18:33:56Z</dcterms:created>
  <dcterms:modified xsi:type="dcterms:W3CDTF">2017-03-02T20:00:29Z</dcterms:modified>
</cp:coreProperties>
</file>