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Wand 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MagiDev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26" y="4276346"/>
            <a:ext cx="3106947" cy="17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3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3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0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Protoype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6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Wand Man</vt:lpstr>
      <vt:lpstr>Art Theme</vt:lpstr>
      <vt:lpstr>Art Samples</vt:lpstr>
      <vt:lpstr>Audio Theme</vt:lpstr>
      <vt:lpstr>Audio Samples</vt:lpstr>
      <vt:lpstr>Design Protoype</vt:lpstr>
      <vt:lpstr>Core System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digipen</cp:lastModifiedBy>
  <cp:revision>6</cp:revision>
  <dcterms:created xsi:type="dcterms:W3CDTF">2017-02-23T18:33:56Z</dcterms:created>
  <dcterms:modified xsi:type="dcterms:W3CDTF">2017-02-23T19:56:30Z</dcterms:modified>
</cp:coreProperties>
</file>