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sldIdLst>
    <p:sldId id="256" r:id="rId2"/>
    <p:sldId id="263" r:id="rId3"/>
    <p:sldId id="275" r:id="rId4"/>
    <p:sldId id="276" r:id="rId5"/>
    <p:sldId id="261" r:id="rId6"/>
    <p:sldId id="268" r:id="rId7"/>
    <p:sldId id="271" r:id="rId8"/>
    <p:sldId id="269" r:id="rId9"/>
    <p:sldId id="270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5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1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86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2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52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9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01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8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2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3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5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4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0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EF22E0-9ED4-437F-9483-C95BD90B631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09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2.xml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2" Type="http://schemas.openxmlformats.org/officeDocument/2006/relationships/audio" Target="../media/media1.wav"/><Relationship Id="rId16" Type="http://schemas.openxmlformats.org/officeDocument/2006/relationships/image" Target="../media/image9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openxmlformats.org/officeDocument/2006/relationships/image" Target="../media/image8.png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</a:t>
            </a:r>
            <a:r>
              <a:rPr lang="en-US" dirty="0" err="1">
                <a:solidFill>
                  <a:srgbClr val="FF0000"/>
                </a:solidFill>
              </a:rPr>
              <a:t>Magi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Dev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55" y="-96785"/>
            <a:ext cx="4882328" cy="48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Game Content Target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3 Enemies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2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3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Final Boss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Player Spells: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Arc Lightning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Acid Pool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Ring of Fire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Dragon Scale 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Water 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Rainbow Shot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Bone Shot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Art Content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Attack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Movement Animations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3.   Player Spell Animations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   Boss Attack Animations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5.   Boss Movement Animations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Audio Content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Movement And Hurt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Movement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Unique Hurt Sound Effects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Attack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Spell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Enemy Attack Sound Effects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>
                <a:solidFill>
                  <a:srgbClr val="FF0000"/>
                </a:solidFill>
              </a:rPr>
              <a:t>Magi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Dev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Ben-</a:t>
            </a:r>
            <a:r>
              <a:rPr lang="en-US" dirty="0" err="1"/>
              <a:t>zvi</a:t>
            </a:r>
            <a:r>
              <a:rPr lang="en-US" dirty="0"/>
              <a:t> – Design Director</a:t>
            </a:r>
          </a:p>
          <a:p>
            <a:r>
              <a:rPr lang="en-US" dirty="0"/>
              <a:t>Eli Miller – Technical Director</a:t>
            </a:r>
          </a:p>
          <a:p>
            <a:r>
              <a:rPr lang="en-US" dirty="0"/>
              <a:t>Hunter Starr –Art Director</a:t>
            </a:r>
          </a:p>
          <a:p>
            <a:r>
              <a:rPr lang="en-US" dirty="0"/>
              <a:t>Nelson </a:t>
            </a:r>
            <a:r>
              <a:rPr lang="en-US" dirty="0" err="1"/>
              <a:t>Athow</a:t>
            </a:r>
            <a:r>
              <a:rPr lang="en-US" dirty="0"/>
              <a:t> - Producer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Game Demo</a:t>
            </a:r>
          </a:p>
          <a:p>
            <a:r>
              <a:rPr lang="en-US" sz="2400" dirty="0"/>
              <a:t>New Features</a:t>
            </a:r>
          </a:p>
          <a:p>
            <a:r>
              <a:rPr lang="en-US" sz="2400" dirty="0"/>
              <a:t>New Audio Assets</a:t>
            </a:r>
          </a:p>
          <a:p>
            <a:pPr lvl="2"/>
            <a:r>
              <a:rPr lang="en-US" sz="1800" dirty="0"/>
              <a:t>Sound Effect Showcase</a:t>
            </a:r>
          </a:p>
          <a:p>
            <a:r>
              <a:rPr lang="en-US" sz="2400" dirty="0"/>
              <a:t>New Art Assets</a:t>
            </a:r>
          </a:p>
          <a:p>
            <a:pPr lvl="2"/>
            <a:r>
              <a:rPr lang="en-US" sz="1800" dirty="0"/>
              <a:t>Art Showcase</a:t>
            </a:r>
          </a:p>
          <a:p>
            <a:r>
              <a:rPr lang="en-US" sz="2400" dirty="0"/>
              <a:t>Beta Targets</a:t>
            </a:r>
          </a:p>
          <a:p>
            <a:pPr lvl="2"/>
            <a:r>
              <a:rPr lang="en-US" sz="1800" dirty="0"/>
              <a:t>Feature Content Target</a:t>
            </a:r>
          </a:p>
          <a:p>
            <a:pPr lvl="2"/>
            <a:r>
              <a:rPr lang="en-US" sz="1800" dirty="0"/>
              <a:t>Art Content Target</a:t>
            </a:r>
          </a:p>
          <a:p>
            <a:pPr lvl="2"/>
            <a:r>
              <a:rPr lang="en-US" sz="1800" dirty="0"/>
              <a:t>Audio Content Target</a:t>
            </a:r>
          </a:p>
          <a:p>
            <a:pPr lvl="2"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46339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smtClean="0">
                <a:solidFill>
                  <a:schemeClr val="tx1"/>
                </a:solidFill>
              </a:rPr>
              <a:t>Scripts </a:t>
            </a:r>
            <a:r>
              <a:rPr lang="en-US" dirty="0">
                <a:solidFill>
                  <a:schemeClr val="tx1"/>
                </a:solidFill>
              </a:rPr>
              <a:t>Mechanics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2575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Room Generation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New Player Spells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New Firing Patterns &amp; Mechanics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Bosses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Bug Fixes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34175" y="1825625"/>
            <a:ext cx="5181600" cy="4351338"/>
          </a:xfrm>
        </p:spPr>
        <p:txBody>
          <a:bodyPr>
            <a:normAutofit/>
          </a:bodyPr>
          <a:lstStyle/>
          <a:p>
            <a:pPr indent="-34290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6. Main Menu</a:t>
            </a:r>
          </a:p>
          <a:p>
            <a:pPr indent="-34290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7. Tutorial</a:t>
            </a:r>
          </a:p>
          <a:p>
            <a:pPr indent="-34290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8. Death Menu</a:t>
            </a:r>
          </a:p>
          <a:p>
            <a:pPr indent="-342900"/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9. Animations / SFX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Audio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Player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Spell Attack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Explosion Sound Effect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Sound Effects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Hurt Sounds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 Sounds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Sound Effect Showcase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8" name="Audio_EnemyHurtLow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2811236" y="2658835"/>
            <a:ext cx="609600" cy="609600"/>
          </a:xfrm>
          <a:prstGeom prst="rect">
            <a:avLst/>
          </a:prstGeom>
        </p:spPr>
      </p:pic>
      <p:pic>
        <p:nvPicPr>
          <p:cNvPr id="9" name="Exploding Bullet Impact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080908" y="2658835"/>
            <a:ext cx="609600" cy="609600"/>
          </a:xfrm>
          <a:prstGeom prst="rect">
            <a:avLst/>
          </a:prstGeom>
        </p:spPr>
      </p:pic>
      <p:pic>
        <p:nvPicPr>
          <p:cNvPr id="10" name="NecromancerAttackSummon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811236" y="3741964"/>
            <a:ext cx="609600" cy="609600"/>
          </a:xfrm>
          <a:prstGeom prst="rect">
            <a:avLst/>
          </a:prstGeom>
        </p:spPr>
      </p:pic>
      <p:pic>
        <p:nvPicPr>
          <p:cNvPr id="11" name="Audio_BubbleTrap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080908" y="3741964"/>
            <a:ext cx="609600" cy="609600"/>
          </a:xfrm>
          <a:prstGeom prst="rect">
            <a:avLst/>
          </a:prstGeom>
        </p:spPr>
      </p:pic>
      <p:pic>
        <p:nvPicPr>
          <p:cNvPr id="12" name="Ice Spear Break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375071" y="2658835"/>
            <a:ext cx="609600" cy="609600"/>
          </a:xfrm>
          <a:prstGeom prst="rect">
            <a:avLst/>
          </a:prstGeom>
        </p:spPr>
      </p:pic>
      <p:pic>
        <p:nvPicPr>
          <p:cNvPr id="13" name="Seeking Arrow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375071" y="37419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7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9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32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0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278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Art Assets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Player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Spell Attack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Spell Textures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Map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1 Tiles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Area 2 Tiles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Enemy Assets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Enemy Walking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Enemy Attacking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Enemy Textures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Art Showcase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251" y="3046425"/>
            <a:ext cx="3048425" cy="304842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60" y="1027906"/>
            <a:ext cx="6734286" cy="2925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78" y="3393897"/>
            <a:ext cx="276263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4838</TotalTime>
  <Words>234</Words>
  <Application>Microsoft Office PowerPoint</Application>
  <PresentationFormat>Widescreen</PresentationFormat>
  <Paragraphs>81</Paragraphs>
  <Slides>12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Calisto MT</vt:lpstr>
      <vt:lpstr>Times New Roman</vt:lpstr>
      <vt:lpstr>Trebuchet MS</vt:lpstr>
      <vt:lpstr>Wingdings 2</vt:lpstr>
      <vt:lpstr>Slate</vt:lpstr>
      <vt:lpstr>PowerPoint Presentation</vt:lpstr>
      <vt:lpstr>Team MagiDev</vt:lpstr>
      <vt:lpstr>Overview</vt:lpstr>
      <vt:lpstr>Game Demo</vt:lpstr>
      <vt:lpstr>New Scripts Mechanics &amp; Features</vt:lpstr>
      <vt:lpstr>New Audio Assets</vt:lpstr>
      <vt:lpstr>Sound Effect Showcase</vt:lpstr>
      <vt:lpstr>New Art Assets</vt:lpstr>
      <vt:lpstr>Art Showcase</vt:lpstr>
      <vt:lpstr>Beta Game Content Target</vt:lpstr>
      <vt:lpstr>Beta Art Content Target</vt:lpstr>
      <vt:lpstr>Beta Audio Content Target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digipen</cp:lastModifiedBy>
  <cp:revision>68</cp:revision>
  <dcterms:created xsi:type="dcterms:W3CDTF">2017-02-23T18:33:56Z</dcterms:created>
  <dcterms:modified xsi:type="dcterms:W3CDTF">2017-04-13T16:06:48Z</dcterms:modified>
</cp:coreProperties>
</file>