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8" r:id="rId5"/>
    <p:sldId id="271" r:id="rId6"/>
    <p:sldId id="269" r:id="rId7"/>
    <p:sldId id="270" r:id="rId8"/>
    <p:sldId id="272" r:id="rId9"/>
    <p:sldId id="273" r:id="rId10"/>
    <p:sldId id="274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Player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Fade 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Fade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Sounds For Everything (Except Skeleton)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Staff Ogre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Animated Golem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Librarian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Totem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Dragon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Knight of The Three Knights Boss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Acid </a:t>
            </a:r>
            <a:r>
              <a:rPr lang="en-US" dirty="0" smtClean="0"/>
              <a:t>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Ring of Fire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Attack Sounds: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Giant Skeleton Boss (3 Attacks)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Animated Golem (Throw and Impact)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Librarian Boss (3 Attacks)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Pyromaniac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Dragon Boss (3 Attacks)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Three Knights Boss (3+? </a:t>
            </a:r>
            <a:r>
              <a:rPr lang="en-US" dirty="0" smtClean="0"/>
              <a:t>Attacks)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“The Underground Cemetery.”</a:t>
            </a:r>
            <a:endParaRPr lang="en-US" dirty="0"/>
          </a:p>
        </p:txBody>
      </p:sp>
      <p:pic>
        <p:nvPicPr>
          <p:cNvPr id="1026" name="Picture 2" descr="https://s-media-cache-ak0.pinimg.com/736x/7e/e5/53/7ee5538a38ab9b0a4b59668504f1d41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20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“The Living Library”</a:t>
            </a:r>
            <a:endParaRPr lang="en-US" dirty="0"/>
          </a:p>
        </p:txBody>
      </p:sp>
      <p:pic>
        <p:nvPicPr>
          <p:cNvPr id="2052" name="Picture 4" descr="https://tse1.mm.bing.net/th?id=OIP.M1017c25152f03c22996c13e9189e12aeo0&amp;pid=15.1&amp;P=0&amp;w=301&amp;h=17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r="1453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“The Volcanic Wasteland”</a:t>
            </a:r>
            <a:endParaRPr lang="en-US" dirty="0"/>
          </a:p>
        </p:txBody>
      </p:sp>
      <p:pic>
        <p:nvPicPr>
          <p:cNvPr id="3074" name="Picture 2" descr="https://www.gamedevmarket.net/media/get/cc_7f0a519d7087723dc3febcc1bad09c20aa18f6d5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50" b="90000" l="10429" r="82143">
                        <a14:foregroundMark x1="54143" y1="81750" x2="81857" y2="81750"/>
                        <a14:foregroundMark x1="82143" y1="81000" x2="81571" y2="52250"/>
                        <a14:foregroundMark x1="81714" y1="52250" x2="81000" y2="7250"/>
                        <a14:foregroundMark x1="81143" y1="7000" x2="15143" y2="7500"/>
                        <a14:foregroundMark x1="15286" y1="8000" x2="15429" y2="79000"/>
                        <a14:foregroundMark x1="15429" y1="79250" x2="54143" y2="82000"/>
                        <a14:foregroundMark x1="15286" y1="9000" x2="26143" y2="21000"/>
                        <a14:foregroundMark x1="19143" y1="14250" x2="18714" y2="36250"/>
                        <a14:foregroundMark x1="27429" y1="60750" x2="30143" y2="64000"/>
                        <a14:foregroundMark x1="28714" y1="57500" x2="29857" y2="62500"/>
                        <a14:foregroundMark x1="30000" y1="58250" x2="29000" y2="63000"/>
                        <a14:foregroundMark x1="16571" y1="53000" x2="23000" y2="76500"/>
                        <a14:foregroundMark x1="65000" y1="15000" x2="80429" y2="14500"/>
                        <a14:foregroundMark x1="56000" y1="24750" x2="58571" y2="27750"/>
                        <a14:foregroundMark x1="67571" y1="22750" x2="67714" y2="27250"/>
                        <a14:backgroundMark x1="43857" y1="84000" x2="60429" y2="83750"/>
                        <a14:backgroundMark x1="42286" y1="82250" x2="60429" y2="82500"/>
                        <a14:backgroundMark x1="63571" y1="83500" x2="82429" y2="82250"/>
                        <a14:backgroundMark x1="62143" y1="83000" x2="81857" y2="82000"/>
                        <a14:backgroundMark x1="13857" y1="65750" x2="14429" y2="89000"/>
                        <a14:backgroundMark x1="14429" y1="56750" x2="14714" y2="3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16" r="138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MagiDev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Scripts, Mechanics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 Generation of Rooms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Player Spells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Ice Spear Spell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Seeking Arrow Spell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Firing Patterns &amp; Mechanics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Ring Shot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Spread Shot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Burst Mechanic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Boss Script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Handles Boss Attack Patterns &amp; Animations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5. Added </a:t>
            </a:r>
            <a:r>
              <a:rPr lang="en-US" dirty="0"/>
              <a:t>Main Menu</a:t>
            </a:r>
          </a:p>
          <a:p>
            <a:pPr marL="0" indent="0">
              <a:buNone/>
            </a:pPr>
            <a:r>
              <a:rPr lang="en-US" dirty="0" smtClean="0"/>
              <a:t>6. Added </a:t>
            </a:r>
            <a:r>
              <a:rPr lang="en-US" dirty="0"/>
              <a:t>Tutorial</a:t>
            </a:r>
          </a:p>
          <a:p>
            <a:pPr marL="0" indent="0">
              <a:buNone/>
            </a:pPr>
            <a:r>
              <a:rPr lang="en-US" dirty="0" smtClean="0"/>
              <a:t>7. Added </a:t>
            </a:r>
            <a:r>
              <a:rPr lang="en-US" dirty="0"/>
              <a:t>Death Menu</a:t>
            </a:r>
          </a:p>
          <a:p>
            <a:pPr marL="0" indent="0">
              <a:buNone/>
            </a:pPr>
            <a:r>
              <a:rPr lang="en-US" dirty="0" smtClean="0"/>
              <a:t>8. Fixes </a:t>
            </a:r>
            <a:r>
              <a:rPr lang="en-US" dirty="0"/>
              <a:t>to Existing Features</a:t>
            </a:r>
          </a:p>
          <a:p>
            <a:pPr marL="457200" lvl="1" indent="0">
              <a:buNone/>
            </a:pPr>
            <a:r>
              <a:rPr lang="en-US" dirty="0" smtClean="0"/>
              <a:t>1. Fixed </a:t>
            </a:r>
            <a:r>
              <a:rPr lang="en-US" dirty="0"/>
              <a:t>Exploding Bullet</a:t>
            </a:r>
          </a:p>
          <a:p>
            <a:pPr marL="457200" lvl="1" indent="0">
              <a:buNone/>
            </a:pPr>
            <a:r>
              <a:rPr lang="en-US" dirty="0" smtClean="0"/>
              <a:t>2. Improved </a:t>
            </a:r>
            <a:r>
              <a:rPr lang="en-US" dirty="0"/>
              <a:t>Spell </a:t>
            </a:r>
            <a:r>
              <a:rPr lang="en-US" dirty="0" smtClean="0"/>
              <a:t>Switching</a:t>
            </a:r>
          </a:p>
          <a:p>
            <a:pPr marL="0" indent="0">
              <a:buNone/>
            </a:pPr>
            <a:r>
              <a:rPr lang="en-US" dirty="0" smtClean="0"/>
              <a:t>9. Added Music Manager</a:t>
            </a:r>
          </a:p>
          <a:p>
            <a:pPr marL="0" indent="0">
              <a:buNone/>
            </a:pPr>
            <a:r>
              <a:rPr lang="en-US" dirty="0" smtClean="0"/>
              <a:t>10. Implemented Sound Effects</a:t>
            </a:r>
          </a:p>
          <a:p>
            <a:pPr marL="0" indent="0">
              <a:buNone/>
            </a:pPr>
            <a:r>
              <a:rPr lang="en-US" dirty="0" smtClean="0"/>
              <a:t>11. Added Animation Handlers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Sound Effects For Player Spells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Magic Missile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Bubble Trap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Exploding Bullet Sound Effects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Exploding Bullet Launch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Exploding Bullet Impact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Ice Spear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Seeking Arrow Sound Effect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Added Enemy Sound Effects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Enemy Hurt Sound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Enemy Hurt Sound Low 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Skeleton Death Sound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</a:t>
            </a:r>
            <a:r>
              <a:rPr lang="en-US" dirty="0"/>
              <a:t>Giant </a:t>
            </a:r>
            <a:r>
              <a:rPr lang="en-US" dirty="0" smtClean="0"/>
              <a:t>Skeleton Animations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Big Blast Animation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Throw Animation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Stomp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Golem Walk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Necromancer Attack &amp; 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Skeleton </a:t>
            </a:r>
            <a:r>
              <a:rPr lang="en-US" dirty="0" smtClean="0"/>
              <a:t>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Zombie Walk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Seeking Spell </a:t>
            </a:r>
            <a:r>
              <a:rPr lang="en-US" dirty="0" smtClean="0"/>
              <a:t>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Wand Man Walk Animations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Tile Textures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Wooden Library Floor Tike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Crate Tile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Skull Tile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Gravestone </a:t>
            </a:r>
            <a:r>
              <a:rPr lang="en-US" dirty="0" smtClean="0"/>
              <a:t>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Seeking </a:t>
            </a:r>
            <a:r>
              <a:rPr lang="en-US" dirty="0"/>
              <a:t>Arrow </a:t>
            </a:r>
            <a:r>
              <a:rPr lang="en-US" dirty="0" smtClean="0"/>
              <a:t>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Spell Scroll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Big Burger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Bone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Pile Of Bones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Target Texture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Pyromaniac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Fireling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Totem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Librarian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Dragon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Three Knights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Ghost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Apprentice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Staff Ogre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Pyromaniac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Fireling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Flaming Totem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Flaming Ghost Animations (Adapted from Ghost)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Acid Pool Animation</a:t>
            </a:r>
          </a:p>
          <a:p>
            <a:pPr marL="0" indent="0">
              <a:buNone/>
            </a:pPr>
            <a:r>
              <a:rPr lang="en-US" dirty="0" smtClean="0"/>
              <a:t>9. Arc Lightning Animation</a:t>
            </a:r>
          </a:p>
          <a:p>
            <a:pPr marL="0" indent="0">
              <a:buNone/>
            </a:pPr>
            <a:r>
              <a:rPr lang="en-US" dirty="0" smtClean="0"/>
              <a:t>10. Fire Bullet Animation (For All Flaming Projectiles)</a:t>
            </a:r>
          </a:p>
          <a:p>
            <a:pPr marL="0" indent="0">
              <a:buNone/>
            </a:pPr>
            <a:r>
              <a:rPr lang="en-US" dirty="0" smtClean="0"/>
              <a:t>11. The Librarian Boss Animations</a:t>
            </a:r>
          </a:p>
          <a:p>
            <a:pPr marL="0" indent="0">
              <a:buNone/>
            </a:pPr>
            <a:r>
              <a:rPr lang="en-US" dirty="0" smtClean="0"/>
              <a:t>12. The Dragon Boss Animations</a:t>
            </a:r>
          </a:p>
          <a:p>
            <a:pPr marL="0" indent="0">
              <a:buNone/>
            </a:pPr>
            <a:r>
              <a:rPr lang="en-US" dirty="0" smtClean="0"/>
              <a:t>13. The Three Knights Boss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439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Wand Man</vt:lpstr>
      <vt:lpstr>Team MagiDev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  <vt:lpstr>Area 1 “The Underground Cemetery.”</vt:lpstr>
      <vt:lpstr>Area 2  “The Living Library”</vt:lpstr>
      <vt:lpstr>Area 3 “The Volcanic Wasteland”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Nelson Athow</cp:lastModifiedBy>
  <cp:revision>53</cp:revision>
  <dcterms:created xsi:type="dcterms:W3CDTF">2017-02-23T18:33:56Z</dcterms:created>
  <dcterms:modified xsi:type="dcterms:W3CDTF">2017-04-11T05:35:55Z</dcterms:modified>
</cp:coreProperties>
</file>