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274267EB.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8_91A86CA1.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277532-B338-5542-DC55-654C6B76101B}" name="Marijolovic, Sara (marijosm)" initials="M(" userId="S::marijosm@mail.uc.edu::18a125c1-af41-483f-b30e-5acdbb38b80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BF1EC-F2C1-4717-91AB-2556C0047B09}" v="180" dt="2024-02-16T22:42:11.438"/>
    <p1510:client id="{3F6A483A-E7F4-672F-C246-621B899FA2B3}" v="351" dt="2024-02-16T21:39:42.597"/>
    <p1510:client id="{563F9915-D1C5-8F20-D3E9-F99F063680D9}" v="59" dt="2024-02-16T23:48:48.325"/>
    <p1510:client id="{C7048E14-36A8-5DFE-D2F0-DFB03E0718F8}" v="321" dt="2024-02-16T15:17:15.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4_274267EB.xml><?xml version="1.0" encoding="utf-8"?>
<p188:cmLst xmlns:a="http://schemas.openxmlformats.org/drawingml/2006/main" xmlns:r="http://schemas.openxmlformats.org/officeDocument/2006/relationships" xmlns:p188="http://schemas.microsoft.com/office/powerpoint/2018/8/main">
  <p188:cm id="{93013CE0-A963-4FBA-BE57-50A48D47F5E5}" authorId="{30277532-B338-5542-DC55-654C6B76101B}" created="2024-02-16T15:08:48.917">
    <ac:deMkLst xmlns:ac="http://schemas.microsoft.com/office/drawing/2013/main/command">
      <pc:docMk xmlns:pc="http://schemas.microsoft.com/office/powerpoint/2013/main/command"/>
      <pc:sldMk xmlns:pc="http://schemas.microsoft.com/office/powerpoint/2013/main/command" cId="658663403" sldId="260"/>
      <ac:spMk id="3" creationId="{4F762E59-FCEC-98E1-1ABF-DF7A3DB1C074}"/>
    </ac:deMkLst>
    <p188:txBody>
      <a:bodyPr/>
      <a:lstStyle/>
      <a:p>
        <a:r>
          <a:rPr lang="en-US"/>
          <a:t>I just made this the user stories, but should it be something else?</a:t>
        </a:r>
      </a:p>
    </p188:txBody>
  </p188:cm>
</p188:cmLst>
</file>

<file path=ppt/comments/modernComment_108_91A86CA1.xml><?xml version="1.0" encoding="utf-8"?>
<p188:cmLst xmlns:a="http://schemas.openxmlformats.org/drawingml/2006/main" xmlns:r="http://schemas.openxmlformats.org/officeDocument/2006/relationships" xmlns:p188="http://schemas.microsoft.com/office/powerpoint/2018/8/main">
  <p188:cm id="{DB0658A4-5DE9-42DC-9C08-92855A328BC6}" authorId="{30277532-B338-5542-DC55-654C6B76101B}" created="2024-02-16T15:15:03.839">
    <ac:txMkLst xmlns:ac="http://schemas.microsoft.com/office/drawing/2013/main/command">
      <pc:docMk xmlns:pc="http://schemas.microsoft.com/office/powerpoint/2013/main/command"/>
      <pc:sldMk xmlns:pc="http://schemas.microsoft.com/office/powerpoint/2013/main/command" cId="2443734177" sldId="264"/>
      <ac:spMk id="3" creationId="{DD602476-4494-A96A-F443-B57D87F20FA8}"/>
      <ac:txMk cp="60" len="18">
        <ac:context len="313" hash="558259771"/>
      </ac:txMk>
    </ac:txMkLst>
    <p188:pos x="3423633" y="697605"/>
    <p188:txBody>
      <a:bodyPr/>
      <a:lstStyle/>
      <a:p>
        <a:r>
          <a:rPr lang="en-US"/>
          <a:t>Should I have put this in here?</a:t>
        </a:r>
      </a:p>
    </p188:txBody>
  </p188:cm>
</p188:cmLst>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57B60-1F84-482B-BBCB-61E254D7768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6C76F0A-7151-480D-BEAC-F183A4DE9991}">
      <dgm:prSet/>
      <dgm:spPr/>
      <dgm:t>
        <a:bodyPr/>
        <a:lstStyle/>
        <a:p>
          <a:r>
            <a:rPr lang="en-US" b="0" i="0"/>
            <a:t>A college student who wants to decorate their dorm with personalized wallpapers that they can make in our AI application, so that they can make their room look more vibrant.</a:t>
          </a:r>
          <a:endParaRPr lang="en-US"/>
        </a:p>
      </dgm:t>
    </dgm:pt>
    <dgm:pt modelId="{DCBD400F-B6C8-4B42-B228-25842763E1AC}" type="parTrans" cxnId="{FFB581F8-D8C4-4FD4-9F94-444BC9EF02D5}">
      <dgm:prSet/>
      <dgm:spPr/>
      <dgm:t>
        <a:bodyPr/>
        <a:lstStyle/>
        <a:p>
          <a:endParaRPr lang="en-US"/>
        </a:p>
      </dgm:t>
    </dgm:pt>
    <dgm:pt modelId="{D1D8DCA2-E211-4D8B-A91A-7C5D03C8450A}" type="sibTrans" cxnId="{FFB581F8-D8C4-4FD4-9F94-444BC9EF02D5}">
      <dgm:prSet/>
      <dgm:spPr/>
      <dgm:t>
        <a:bodyPr/>
        <a:lstStyle/>
        <a:p>
          <a:endParaRPr lang="en-US"/>
        </a:p>
      </dgm:t>
    </dgm:pt>
    <dgm:pt modelId="{57BB6B96-1E04-4299-900D-E8163FDAB40A}">
      <dgm:prSet/>
      <dgm:spPr/>
      <dgm:t>
        <a:bodyPr/>
        <a:lstStyle/>
        <a:p>
          <a:r>
            <a:rPr lang="en-US" b="0" i="0"/>
            <a:t>People who want to give our personal gifts to friends or relatives with pictures of them together to show their closeness.</a:t>
          </a:r>
          <a:endParaRPr lang="en-US"/>
        </a:p>
      </dgm:t>
    </dgm:pt>
    <dgm:pt modelId="{6C86A800-67D7-46BE-BA09-659F1DF29BD9}" type="parTrans" cxnId="{7EF51E3B-8A76-42D8-9D3D-23992C8C2B30}">
      <dgm:prSet/>
      <dgm:spPr/>
      <dgm:t>
        <a:bodyPr/>
        <a:lstStyle/>
        <a:p>
          <a:endParaRPr lang="en-US"/>
        </a:p>
      </dgm:t>
    </dgm:pt>
    <dgm:pt modelId="{45E3AAE3-EB95-4CDD-925B-7D033173FCE2}" type="sibTrans" cxnId="{7EF51E3B-8A76-42D8-9D3D-23992C8C2B30}">
      <dgm:prSet/>
      <dgm:spPr/>
      <dgm:t>
        <a:bodyPr/>
        <a:lstStyle/>
        <a:p>
          <a:endParaRPr lang="en-US"/>
        </a:p>
      </dgm:t>
    </dgm:pt>
    <dgm:pt modelId="{1651161A-B347-48B1-A7BD-BB2C2184D593}">
      <dgm:prSet/>
      <dgm:spPr/>
      <dgm:t>
        <a:bodyPr/>
        <a:lstStyle/>
        <a:p>
          <a:r>
            <a:rPr lang="en-US" b="0" i="0"/>
            <a:t>A widowed person who wants to recreate a memory of themselves and their loved one through AI imaging so that their memory can live on.</a:t>
          </a:r>
          <a:endParaRPr lang="en-US"/>
        </a:p>
      </dgm:t>
    </dgm:pt>
    <dgm:pt modelId="{0DA2201D-B108-4E90-89FC-91387DEAD32F}" type="parTrans" cxnId="{BEDC0961-FCA9-4ADC-9618-357CC747B0B4}">
      <dgm:prSet/>
      <dgm:spPr/>
      <dgm:t>
        <a:bodyPr/>
        <a:lstStyle/>
        <a:p>
          <a:endParaRPr lang="en-US"/>
        </a:p>
      </dgm:t>
    </dgm:pt>
    <dgm:pt modelId="{B05C5264-C597-4F6E-96A4-C5E99F2F8257}" type="sibTrans" cxnId="{BEDC0961-FCA9-4ADC-9618-357CC747B0B4}">
      <dgm:prSet/>
      <dgm:spPr/>
      <dgm:t>
        <a:bodyPr/>
        <a:lstStyle/>
        <a:p>
          <a:endParaRPr lang="en-US"/>
        </a:p>
      </dgm:t>
    </dgm:pt>
    <dgm:pt modelId="{05381046-EDBE-414B-ADA7-D6E1A9BBC963}" type="pres">
      <dgm:prSet presAssocID="{53C57B60-1F84-482B-BBCB-61E254D7768D}" presName="vert0" presStyleCnt="0">
        <dgm:presLayoutVars>
          <dgm:dir/>
          <dgm:animOne val="branch"/>
          <dgm:animLvl val="lvl"/>
        </dgm:presLayoutVars>
      </dgm:prSet>
      <dgm:spPr/>
    </dgm:pt>
    <dgm:pt modelId="{E9E5D57A-BF3F-45DE-9106-E2346975F80D}" type="pres">
      <dgm:prSet presAssocID="{06C76F0A-7151-480D-BEAC-F183A4DE9991}" presName="thickLine" presStyleLbl="alignNode1" presStyleIdx="0" presStyleCnt="3"/>
      <dgm:spPr/>
    </dgm:pt>
    <dgm:pt modelId="{C2183AA8-7E71-4F00-9045-345AAFB1E905}" type="pres">
      <dgm:prSet presAssocID="{06C76F0A-7151-480D-BEAC-F183A4DE9991}" presName="horz1" presStyleCnt="0"/>
      <dgm:spPr/>
    </dgm:pt>
    <dgm:pt modelId="{F096E403-B442-44AB-9D93-DCB0D6AF9554}" type="pres">
      <dgm:prSet presAssocID="{06C76F0A-7151-480D-BEAC-F183A4DE9991}" presName="tx1" presStyleLbl="revTx" presStyleIdx="0" presStyleCnt="3"/>
      <dgm:spPr/>
    </dgm:pt>
    <dgm:pt modelId="{9BD58AB9-D424-4595-8CB3-711ACA73C29A}" type="pres">
      <dgm:prSet presAssocID="{06C76F0A-7151-480D-BEAC-F183A4DE9991}" presName="vert1" presStyleCnt="0"/>
      <dgm:spPr/>
    </dgm:pt>
    <dgm:pt modelId="{ABD93BD9-A0EE-41E3-9DF9-C25E17DE02EC}" type="pres">
      <dgm:prSet presAssocID="{57BB6B96-1E04-4299-900D-E8163FDAB40A}" presName="thickLine" presStyleLbl="alignNode1" presStyleIdx="1" presStyleCnt="3"/>
      <dgm:spPr/>
    </dgm:pt>
    <dgm:pt modelId="{3F5A6BDA-384C-48F4-B2EB-893C51016593}" type="pres">
      <dgm:prSet presAssocID="{57BB6B96-1E04-4299-900D-E8163FDAB40A}" presName="horz1" presStyleCnt="0"/>
      <dgm:spPr/>
    </dgm:pt>
    <dgm:pt modelId="{9F8FBE83-E734-4C16-BCC7-F3743EFE4F8B}" type="pres">
      <dgm:prSet presAssocID="{57BB6B96-1E04-4299-900D-E8163FDAB40A}" presName="tx1" presStyleLbl="revTx" presStyleIdx="1" presStyleCnt="3"/>
      <dgm:spPr/>
    </dgm:pt>
    <dgm:pt modelId="{78F28EDC-2326-4EDD-90D3-5600BCDD2517}" type="pres">
      <dgm:prSet presAssocID="{57BB6B96-1E04-4299-900D-E8163FDAB40A}" presName="vert1" presStyleCnt="0"/>
      <dgm:spPr/>
    </dgm:pt>
    <dgm:pt modelId="{9C457A59-61F6-445A-9272-00342DD832A7}" type="pres">
      <dgm:prSet presAssocID="{1651161A-B347-48B1-A7BD-BB2C2184D593}" presName="thickLine" presStyleLbl="alignNode1" presStyleIdx="2" presStyleCnt="3"/>
      <dgm:spPr/>
    </dgm:pt>
    <dgm:pt modelId="{EA3DF57F-3070-47BF-8EE4-025F35126324}" type="pres">
      <dgm:prSet presAssocID="{1651161A-B347-48B1-A7BD-BB2C2184D593}" presName="horz1" presStyleCnt="0"/>
      <dgm:spPr/>
    </dgm:pt>
    <dgm:pt modelId="{654B2D1C-9FBF-49F3-BB2E-E48B0C6ACF87}" type="pres">
      <dgm:prSet presAssocID="{1651161A-B347-48B1-A7BD-BB2C2184D593}" presName="tx1" presStyleLbl="revTx" presStyleIdx="2" presStyleCnt="3"/>
      <dgm:spPr/>
    </dgm:pt>
    <dgm:pt modelId="{EDE5407A-25BF-4532-B256-D5E2AB3180AB}" type="pres">
      <dgm:prSet presAssocID="{1651161A-B347-48B1-A7BD-BB2C2184D593}" presName="vert1" presStyleCnt="0"/>
      <dgm:spPr/>
    </dgm:pt>
  </dgm:ptLst>
  <dgm:cxnLst>
    <dgm:cxn modelId="{003E8F28-7397-40D0-81B4-72D76D5B0B3A}" type="presOf" srcId="{53C57B60-1F84-482B-BBCB-61E254D7768D}" destId="{05381046-EDBE-414B-ADA7-D6E1A9BBC963}" srcOrd="0" destOrd="0" presId="urn:microsoft.com/office/officeart/2008/layout/LinedList"/>
    <dgm:cxn modelId="{7EF51E3B-8A76-42D8-9D3D-23992C8C2B30}" srcId="{53C57B60-1F84-482B-BBCB-61E254D7768D}" destId="{57BB6B96-1E04-4299-900D-E8163FDAB40A}" srcOrd="1" destOrd="0" parTransId="{6C86A800-67D7-46BE-BA09-659F1DF29BD9}" sibTransId="{45E3AAE3-EB95-4CDD-925B-7D033173FCE2}"/>
    <dgm:cxn modelId="{BEDC0961-FCA9-4ADC-9618-357CC747B0B4}" srcId="{53C57B60-1F84-482B-BBCB-61E254D7768D}" destId="{1651161A-B347-48B1-A7BD-BB2C2184D593}" srcOrd="2" destOrd="0" parTransId="{0DA2201D-B108-4E90-89FC-91387DEAD32F}" sibTransId="{B05C5264-C597-4F6E-96A4-C5E99F2F8257}"/>
    <dgm:cxn modelId="{857341C0-7BC0-409E-AF6C-1C7FA440F0D0}" type="presOf" srcId="{06C76F0A-7151-480D-BEAC-F183A4DE9991}" destId="{F096E403-B442-44AB-9D93-DCB0D6AF9554}" srcOrd="0" destOrd="0" presId="urn:microsoft.com/office/officeart/2008/layout/LinedList"/>
    <dgm:cxn modelId="{353155D0-F7A6-4BD9-831B-2ACDCA997E70}" type="presOf" srcId="{57BB6B96-1E04-4299-900D-E8163FDAB40A}" destId="{9F8FBE83-E734-4C16-BCC7-F3743EFE4F8B}" srcOrd="0" destOrd="0" presId="urn:microsoft.com/office/officeart/2008/layout/LinedList"/>
    <dgm:cxn modelId="{D69D92E1-54AE-4A1C-ABAA-0DCD50C2047D}" type="presOf" srcId="{1651161A-B347-48B1-A7BD-BB2C2184D593}" destId="{654B2D1C-9FBF-49F3-BB2E-E48B0C6ACF87}" srcOrd="0" destOrd="0" presId="urn:microsoft.com/office/officeart/2008/layout/LinedList"/>
    <dgm:cxn modelId="{FFB581F8-D8C4-4FD4-9F94-444BC9EF02D5}" srcId="{53C57B60-1F84-482B-BBCB-61E254D7768D}" destId="{06C76F0A-7151-480D-BEAC-F183A4DE9991}" srcOrd="0" destOrd="0" parTransId="{DCBD400F-B6C8-4B42-B228-25842763E1AC}" sibTransId="{D1D8DCA2-E211-4D8B-A91A-7C5D03C8450A}"/>
    <dgm:cxn modelId="{F7235767-FE0C-488E-957D-977D89B144AC}" type="presParOf" srcId="{05381046-EDBE-414B-ADA7-D6E1A9BBC963}" destId="{E9E5D57A-BF3F-45DE-9106-E2346975F80D}" srcOrd="0" destOrd="0" presId="urn:microsoft.com/office/officeart/2008/layout/LinedList"/>
    <dgm:cxn modelId="{C18D7395-E59E-463E-9EB2-2A6F75142CA7}" type="presParOf" srcId="{05381046-EDBE-414B-ADA7-D6E1A9BBC963}" destId="{C2183AA8-7E71-4F00-9045-345AAFB1E905}" srcOrd="1" destOrd="0" presId="urn:microsoft.com/office/officeart/2008/layout/LinedList"/>
    <dgm:cxn modelId="{29C01D9E-FD0C-4E07-AD99-8E4DC53E885D}" type="presParOf" srcId="{C2183AA8-7E71-4F00-9045-345AAFB1E905}" destId="{F096E403-B442-44AB-9D93-DCB0D6AF9554}" srcOrd="0" destOrd="0" presId="urn:microsoft.com/office/officeart/2008/layout/LinedList"/>
    <dgm:cxn modelId="{75ADAF8D-A04E-4396-8EA1-25A34AFEFBB6}" type="presParOf" srcId="{C2183AA8-7E71-4F00-9045-345AAFB1E905}" destId="{9BD58AB9-D424-4595-8CB3-711ACA73C29A}" srcOrd="1" destOrd="0" presId="urn:microsoft.com/office/officeart/2008/layout/LinedList"/>
    <dgm:cxn modelId="{812A4DF9-FB66-467F-B089-7D166A7507E4}" type="presParOf" srcId="{05381046-EDBE-414B-ADA7-D6E1A9BBC963}" destId="{ABD93BD9-A0EE-41E3-9DF9-C25E17DE02EC}" srcOrd="2" destOrd="0" presId="urn:microsoft.com/office/officeart/2008/layout/LinedList"/>
    <dgm:cxn modelId="{FA1D72AC-7F3C-4BBD-BF15-B8409FFD7748}" type="presParOf" srcId="{05381046-EDBE-414B-ADA7-D6E1A9BBC963}" destId="{3F5A6BDA-384C-48F4-B2EB-893C51016593}" srcOrd="3" destOrd="0" presId="urn:microsoft.com/office/officeart/2008/layout/LinedList"/>
    <dgm:cxn modelId="{8EBA4CA5-823E-4C95-9E32-181AC6D7CBCA}" type="presParOf" srcId="{3F5A6BDA-384C-48F4-B2EB-893C51016593}" destId="{9F8FBE83-E734-4C16-BCC7-F3743EFE4F8B}" srcOrd="0" destOrd="0" presId="urn:microsoft.com/office/officeart/2008/layout/LinedList"/>
    <dgm:cxn modelId="{CA50354B-A066-414E-8DDF-971C920E9F92}" type="presParOf" srcId="{3F5A6BDA-384C-48F4-B2EB-893C51016593}" destId="{78F28EDC-2326-4EDD-90D3-5600BCDD2517}" srcOrd="1" destOrd="0" presId="urn:microsoft.com/office/officeart/2008/layout/LinedList"/>
    <dgm:cxn modelId="{2C9EBA0B-9546-418D-B86D-38A607210507}" type="presParOf" srcId="{05381046-EDBE-414B-ADA7-D6E1A9BBC963}" destId="{9C457A59-61F6-445A-9272-00342DD832A7}" srcOrd="4" destOrd="0" presId="urn:microsoft.com/office/officeart/2008/layout/LinedList"/>
    <dgm:cxn modelId="{EED5FFC0-8776-4EA6-B686-BEAD9CDC9730}" type="presParOf" srcId="{05381046-EDBE-414B-ADA7-D6E1A9BBC963}" destId="{EA3DF57F-3070-47BF-8EE4-025F35126324}" srcOrd="5" destOrd="0" presId="urn:microsoft.com/office/officeart/2008/layout/LinedList"/>
    <dgm:cxn modelId="{854C1DD4-5621-4442-91C4-BC4830A0041A}" type="presParOf" srcId="{EA3DF57F-3070-47BF-8EE4-025F35126324}" destId="{654B2D1C-9FBF-49F3-BB2E-E48B0C6ACF87}" srcOrd="0" destOrd="0" presId="urn:microsoft.com/office/officeart/2008/layout/LinedList"/>
    <dgm:cxn modelId="{732833EE-19AE-4E17-8B82-094A7721B385}" type="presParOf" srcId="{EA3DF57F-3070-47BF-8EE4-025F35126324}" destId="{EDE5407A-25BF-4532-B256-D5E2AB3180A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E8B781-DAE1-4D0D-A0E3-60840E873947}"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D8EF7003-9D9A-4C6B-8446-335A83F3523B}">
      <dgm:prSet/>
      <dgm:spPr/>
      <dgm:t>
        <a:bodyPr/>
        <a:lstStyle/>
        <a:p>
          <a:pPr>
            <a:defRPr b="1"/>
          </a:pPr>
          <a:r>
            <a:rPr lang="en-US"/>
            <a:t>3 Oct. 24</a:t>
          </a:r>
        </a:p>
      </dgm:t>
    </dgm:pt>
    <dgm:pt modelId="{02857B94-58D1-46BD-997A-6072A6A0C943}" type="parTrans" cxnId="{ECC75B88-314A-47B0-ADA3-B6B0FE1CD9F3}">
      <dgm:prSet/>
      <dgm:spPr/>
      <dgm:t>
        <a:bodyPr/>
        <a:lstStyle/>
        <a:p>
          <a:endParaRPr lang="en-US"/>
        </a:p>
      </dgm:t>
    </dgm:pt>
    <dgm:pt modelId="{22E01F83-43F6-48B3-AC74-701914889E16}" type="sibTrans" cxnId="{ECC75B88-314A-47B0-ADA3-B6B0FE1CD9F3}">
      <dgm:prSet/>
      <dgm:spPr/>
      <dgm:t>
        <a:bodyPr/>
        <a:lstStyle/>
        <a:p>
          <a:endParaRPr lang="en-US"/>
        </a:p>
      </dgm:t>
    </dgm:pt>
    <dgm:pt modelId="{FDED4AA7-3714-4F91-81B4-7513B281C00F}">
      <dgm:prSet/>
      <dgm:spPr/>
      <dgm:t>
        <a:bodyPr/>
        <a:lstStyle/>
        <a:p>
          <a:r>
            <a:rPr lang="en-US"/>
            <a:t>User interface complete</a:t>
          </a:r>
        </a:p>
      </dgm:t>
    </dgm:pt>
    <dgm:pt modelId="{E8EB5908-78FA-4030-9F40-96B9C1130E03}" type="parTrans" cxnId="{DD7B78A1-2C0D-4490-A72C-E0D14DB15CBF}">
      <dgm:prSet/>
      <dgm:spPr/>
      <dgm:t>
        <a:bodyPr/>
        <a:lstStyle/>
        <a:p>
          <a:endParaRPr lang="en-US"/>
        </a:p>
      </dgm:t>
    </dgm:pt>
    <dgm:pt modelId="{E6910455-4B0B-4261-A0A9-B918F4CF1E47}" type="sibTrans" cxnId="{DD7B78A1-2C0D-4490-A72C-E0D14DB15CBF}">
      <dgm:prSet/>
      <dgm:spPr/>
      <dgm:t>
        <a:bodyPr/>
        <a:lstStyle/>
        <a:p>
          <a:endParaRPr lang="en-US"/>
        </a:p>
      </dgm:t>
    </dgm:pt>
    <dgm:pt modelId="{2F7C47BB-5F08-4826-AB67-4927712BEA9A}">
      <dgm:prSet/>
      <dgm:spPr/>
      <dgm:t>
        <a:bodyPr/>
        <a:lstStyle/>
        <a:p>
          <a:pPr>
            <a:defRPr b="1"/>
          </a:pPr>
          <a:r>
            <a:rPr lang="en-US"/>
            <a:t>19 Mar. 24</a:t>
          </a:r>
        </a:p>
      </dgm:t>
    </dgm:pt>
    <dgm:pt modelId="{73A9C145-B996-4409-ADFA-C506BA483203}" type="parTrans" cxnId="{675DCF81-9EFE-4AB5-AD80-7EC5994ACF7C}">
      <dgm:prSet/>
      <dgm:spPr/>
      <dgm:t>
        <a:bodyPr/>
        <a:lstStyle/>
        <a:p>
          <a:endParaRPr lang="en-US"/>
        </a:p>
      </dgm:t>
    </dgm:pt>
    <dgm:pt modelId="{57A999A1-DC4E-4D9F-82EC-B603B0578F1D}" type="sibTrans" cxnId="{675DCF81-9EFE-4AB5-AD80-7EC5994ACF7C}">
      <dgm:prSet/>
      <dgm:spPr/>
      <dgm:t>
        <a:bodyPr/>
        <a:lstStyle/>
        <a:p>
          <a:endParaRPr lang="en-US"/>
        </a:p>
      </dgm:t>
    </dgm:pt>
    <dgm:pt modelId="{E8E618D3-EF69-4225-93D8-B22FB16FD6E1}">
      <dgm:prSet/>
      <dgm:spPr/>
      <dgm:t>
        <a:bodyPr/>
        <a:lstStyle/>
        <a:p>
          <a:r>
            <a:rPr lang="en-US"/>
            <a:t>AI model has been implemented with interface</a:t>
          </a:r>
        </a:p>
      </dgm:t>
    </dgm:pt>
    <dgm:pt modelId="{D2EA8CD9-137B-40EA-AC3A-7BF5C5BFEFED}" type="parTrans" cxnId="{DA25F0E1-F53A-4E49-B4C3-292BB477E119}">
      <dgm:prSet/>
      <dgm:spPr/>
      <dgm:t>
        <a:bodyPr/>
        <a:lstStyle/>
        <a:p>
          <a:endParaRPr lang="en-US"/>
        </a:p>
      </dgm:t>
    </dgm:pt>
    <dgm:pt modelId="{371E1271-B903-4415-BCDD-CB7238FD82B2}" type="sibTrans" cxnId="{DA25F0E1-F53A-4E49-B4C3-292BB477E119}">
      <dgm:prSet/>
      <dgm:spPr/>
      <dgm:t>
        <a:bodyPr/>
        <a:lstStyle/>
        <a:p>
          <a:endParaRPr lang="en-US"/>
        </a:p>
      </dgm:t>
    </dgm:pt>
    <dgm:pt modelId="{DDD136EB-5695-40A6-A51C-2C60163C23AD}">
      <dgm:prSet/>
      <dgm:spPr/>
      <dgm:t>
        <a:bodyPr/>
        <a:lstStyle/>
        <a:p>
          <a:pPr>
            <a:defRPr b="1"/>
          </a:pPr>
          <a:r>
            <a:rPr lang="en-US"/>
            <a:t>24 Mar. 24</a:t>
          </a:r>
        </a:p>
      </dgm:t>
    </dgm:pt>
    <dgm:pt modelId="{A4687F7B-CBD4-442D-A323-6BB413C8CA90}" type="parTrans" cxnId="{6621F1E6-EC34-49A5-91B6-75C15F8BE566}">
      <dgm:prSet/>
      <dgm:spPr/>
      <dgm:t>
        <a:bodyPr/>
        <a:lstStyle/>
        <a:p>
          <a:endParaRPr lang="en-US"/>
        </a:p>
      </dgm:t>
    </dgm:pt>
    <dgm:pt modelId="{AF6928B0-BC66-4285-BE5E-855128809F52}" type="sibTrans" cxnId="{6621F1E6-EC34-49A5-91B6-75C15F8BE566}">
      <dgm:prSet/>
      <dgm:spPr/>
      <dgm:t>
        <a:bodyPr/>
        <a:lstStyle/>
        <a:p>
          <a:endParaRPr lang="en-US"/>
        </a:p>
      </dgm:t>
    </dgm:pt>
    <dgm:pt modelId="{C29F4B2A-DB45-439A-8F05-C04B4950E6A9}">
      <dgm:prSet/>
      <dgm:spPr/>
      <dgm:t>
        <a:bodyPr/>
        <a:lstStyle/>
        <a:p>
          <a:r>
            <a:rPr lang="en-US"/>
            <a:t>Testing complete</a:t>
          </a:r>
        </a:p>
      </dgm:t>
    </dgm:pt>
    <dgm:pt modelId="{205D16B1-322E-4DD5-8521-83DE1D3393E8}" type="parTrans" cxnId="{7399A515-970D-4C8C-8B99-734D7526EA40}">
      <dgm:prSet/>
      <dgm:spPr/>
      <dgm:t>
        <a:bodyPr/>
        <a:lstStyle/>
        <a:p>
          <a:endParaRPr lang="en-US"/>
        </a:p>
      </dgm:t>
    </dgm:pt>
    <dgm:pt modelId="{205434CA-27C1-4B8B-8FE6-291B51DDC4F1}" type="sibTrans" cxnId="{7399A515-970D-4C8C-8B99-734D7526EA40}">
      <dgm:prSet/>
      <dgm:spPr/>
      <dgm:t>
        <a:bodyPr/>
        <a:lstStyle/>
        <a:p>
          <a:endParaRPr lang="en-US"/>
        </a:p>
      </dgm:t>
    </dgm:pt>
    <dgm:pt modelId="{ED93FBF8-2DFE-4BB0-BAFF-99087EDD031F}">
      <dgm:prSet/>
      <dgm:spPr/>
      <dgm:t>
        <a:bodyPr/>
        <a:lstStyle/>
        <a:p>
          <a:pPr>
            <a:defRPr b="1"/>
          </a:pPr>
          <a:r>
            <a:rPr lang="en-US"/>
            <a:t>27 Mar. 24</a:t>
          </a:r>
        </a:p>
      </dgm:t>
    </dgm:pt>
    <dgm:pt modelId="{0008B9F6-B8AE-4782-950D-E87E2E13FA5C}" type="parTrans" cxnId="{685437B5-465C-432E-818B-45FB03D467D4}">
      <dgm:prSet/>
      <dgm:spPr/>
      <dgm:t>
        <a:bodyPr/>
        <a:lstStyle/>
        <a:p>
          <a:endParaRPr lang="en-US"/>
        </a:p>
      </dgm:t>
    </dgm:pt>
    <dgm:pt modelId="{5FC37C1A-6872-4489-A1F9-566B7A76E701}" type="sibTrans" cxnId="{685437B5-465C-432E-818B-45FB03D467D4}">
      <dgm:prSet/>
      <dgm:spPr/>
      <dgm:t>
        <a:bodyPr/>
        <a:lstStyle/>
        <a:p>
          <a:endParaRPr lang="en-US"/>
        </a:p>
      </dgm:t>
    </dgm:pt>
    <dgm:pt modelId="{D3A0FA68-9838-44F9-832F-EFFB14F63B7B}">
      <dgm:prSet/>
      <dgm:spPr/>
      <dgm:t>
        <a:bodyPr/>
        <a:lstStyle/>
        <a:p>
          <a:r>
            <a:rPr lang="en-US"/>
            <a:t>Final fixes and retests complete</a:t>
          </a:r>
        </a:p>
      </dgm:t>
    </dgm:pt>
    <dgm:pt modelId="{C9E3CC74-BA87-4882-A294-AC96A0D37260}" type="parTrans" cxnId="{8BB2E40E-8570-4C4D-8B17-40C74C79EE15}">
      <dgm:prSet/>
      <dgm:spPr/>
      <dgm:t>
        <a:bodyPr/>
        <a:lstStyle/>
        <a:p>
          <a:endParaRPr lang="en-US"/>
        </a:p>
      </dgm:t>
    </dgm:pt>
    <dgm:pt modelId="{B5D8454C-948C-422B-9B64-42B0B7360DD1}" type="sibTrans" cxnId="{8BB2E40E-8570-4C4D-8B17-40C74C79EE15}">
      <dgm:prSet/>
      <dgm:spPr/>
      <dgm:t>
        <a:bodyPr/>
        <a:lstStyle/>
        <a:p>
          <a:endParaRPr lang="en-US"/>
        </a:p>
      </dgm:t>
    </dgm:pt>
    <dgm:pt modelId="{46E3EBC4-A2F6-4080-9717-3000D7718043}">
      <dgm:prSet/>
      <dgm:spPr/>
      <dgm:t>
        <a:bodyPr/>
        <a:lstStyle/>
        <a:p>
          <a:pPr>
            <a:defRPr b="1"/>
          </a:pPr>
          <a:r>
            <a:rPr lang="en-US"/>
            <a:t>4 Sep. 24</a:t>
          </a:r>
        </a:p>
      </dgm:t>
    </dgm:pt>
    <dgm:pt modelId="{71B2B58A-9D13-47C7-84AE-67DAAFA59074}" type="parTrans" cxnId="{F7E78B09-D222-4215-B9D6-E1886080F933}">
      <dgm:prSet/>
      <dgm:spPr/>
      <dgm:t>
        <a:bodyPr/>
        <a:lstStyle/>
        <a:p>
          <a:endParaRPr lang="en-US"/>
        </a:p>
      </dgm:t>
    </dgm:pt>
    <dgm:pt modelId="{46B61696-940B-460E-88C1-6817C7988E34}" type="sibTrans" cxnId="{F7E78B09-D222-4215-B9D6-E1886080F933}">
      <dgm:prSet/>
      <dgm:spPr/>
      <dgm:t>
        <a:bodyPr/>
        <a:lstStyle/>
        <a:p>
          <a:endParaRPr lang="en-US"/>
        </a:p>
      </dgm:t>
    </dgm:pt>
    <dgm:pt modelId="{06B9B45F-AF26-440E-A591-B8F1D6AD4958}">
      <dgm:prSet/>
      <dgm:spPr/>
      <dgm:t>
        <a:bodyPr/>
        <a:lstStyle/>
        <a:p>
          <a:r>
            <a:rPr lang="en-US"/>
            <a:t>Present at Expo</a:t>
          </a:r>
        </a:p>
      </dgm:t>
    </dgm:pt>
    <dgm:pt modelId="{8CAD2FA7-ADF9-4680-A33B-40E473A41F99}" type="parTrans" cxnId="{07DC3555-D2DB-49E7-8E2F-E323F4F5F908}">
      <dgm:prSet/>
      <dgm:spPr/>
      <dgm:t>
        <a:bodyPr/>
        <a:lstStyle/>
        <a:p>
          <a:endParaRPr lang="en-US"/>
        </a:p>
      </dgm:t>
    </dgm:pt>
    <dgm:pt modelId="{CC87A1EB-7E56-45BE-8334-660E062227B3}" type="sibTrans" cxnId="{07DC3555-D2DB-49E7-8E2F-E323F4F5F908}">
      <dgm:prSet/>
      <dgm:spPr/>
      <dgm:t>
        <a:bodyPr/>
        <a:lstStyle/>
        <a:p>
          <a:endParaRPr lang="en-US"/>
        </a:p>
      </dgm:t>
    </dgm:pt>
    <dgm:pt modelId="{40CB32FE-7A39-4829-BB63-671E5E6FF2AA}" type="pres">
      <dgm:prSet presAssocID="{F3E8B781-DAE1-4D0D-A0E3-60840E873947}" presName="root" presStyleCnt="0">
        <dgm:presLayoutVars>
          <dgm:chMax/>
          <dgm:chPref/>
          <dgm:animLvl val="lvl"/>
        </dgm:presLayoutVars>
      </dgm:prSet>
      <dgm:spPr/>
    </dgm:pt>
    <dgm:pt modelId="{0EE4FFDF-6491-4570-8418-0AA6C8D132C1}" type="pres">
      <dgm:prSet presAssocID="{F3E8B781-DAE1-4D0D-A0E3-60840E873947}"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C9E2EB26-3705-4011-B94A-3D492B6E121E}" type="pres">
      <dgm:prSet presAssocID="{F3E8B781-DAE1-4D0D-A0E3-60840E873947}" presName="nodes" presStyleCnt="0">
        <dgm:presLayoutVars>
          <dgm:chMax/>
          <dgm:chPref/>
          <dgm:animLvl val="lvl"/>
        </dgm:presLayoutVars>
      </dgm:prSet>
      <dgm:spPr/>
    </dgm:pt>
    <dgm:pt modelId="{C12252AE-4C32-4137-8C21-1995E33AF800}" type="pres">
      <dgm:prSet presAssocID="{D8EF7003-9D9A-4C6B-8446-335A83F3523B}" presName="composite" presStyleCnt="0"/>
      <dgm:spPr/>
    </dgm:pt>
    <dgm:pt modelId="{84F7CDC2-8972-4373-B71F-66613D4723B5}" type="pres">
      <dgm:prSet presAssocID="{D8EF7003-9D9A-4C6B-8446-335A83F3523B}" presName="ConnectorPoint" presStyleLbl="ln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F3D9FE48-911D-4CE9-A094-50B35DFFA47C}" type="pres">
      <dgm:prSet presAssocID="{D8EF7003-9D9A-4C6B-8446-335A83F3523B}" presName="DropPinPlaceHolder" presStyleCnt="0"/>
      <dgm:spPr/>
    </dgm:pt>
    <dgm:pt modelId="{C24C1CCE-4EDE-4697-9DB3-4D856C65BB97}" type="pres">
      <dgm:prSet presAssocID="{D8EF7003-9D9A-4C6B-8446-335A83F3523B}" presName="DropPin" presStyleLbl="alignNode1" presStyleIdx="0" presStyleCnt="5"/>
      <dgm:spPr/>
    </dgm:pt>
    <dgm:pt modelId="{3B95B46E-CEA2-42FC-B179-5B8BA302A318}" type="pres">
      <dgm:prSet presAssocID="{D8EF7003-9D9A-4C6B-8446-335A83F3523B}" presName="Ellipse"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3299FED9-45D2-49CF-8B3A-B99BEB89C425}" type="pres">
      <dgm:prSet presAssocID="{D8EF7003-9D9A-4C6B-8446-335A83F3523B}" presName="L2TextContainer" presStyleLbl="revTx" presStyleIdx="0" presStyleCnt="10">
        <dgm:presLayoutVars>
          <dgm:bulletEnabled val="1"/>
        </dgm:presLayoutVars>
      </dgm:prSet>
      <dgm:spPr/>
    </dgm:pt>
    <dgm:pt modelId="{99842C9A-3993-4883-91B7-6B8A473FDD41}" type="pres">
      <dgm:prSet presAssocID="{D8EF7003-9D9A-4C6B-8446-335A83F3523B}" presName="L1TextContainer" presStyleLbl="revTx" presStyleIdx="1" presStyleCnt="10">
        <dgm:presLayoutVars>
          <dgm:chMax val="1"/>
          <dgm:chPref val="1"/>
          <dgm:bulletEnabled val="1"/>
        </dgm:presLayoutVars>
      </dgm:prSet>
      <dgm:spPr/>
    </dgm:pt>
    <dgm:pt modelId="{8417CFEC-E893-4961-91E7-F644B74427C2}" type="pres">
      <dgm:prSet presAssocID="{D8EF7003-9D9A-4C6B-8446-335A83F3523B}"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40E86BEB-09BA-444A-9F7A-7B89AA098AB4}" type="pres">
      <dgm:prSet presAssocID="{D8EF7003-9D9A-4C6B-8446-335A83F3523B}" presName="EmptyPlaceHolder" presStyleCnt="0"/>
      <dgm:spPr/>
    </dgm:pt>
    <dgm:pt modelId="{65DB0A6D-A04E-4423-B23E-C9B19588FD1C}" type="pres">
      <dgm:prSet presAssocID="{22E01F83-43F6-48B3-AC74-701914889E16}" presName="spaceBetweenRectangles" presStyleCnt="0"/>
      <dgm:spPr/>
    </dgm:pt>
    <dgm:pt modelId="{3B991A4B-2D94-42F7-8E95-3012478F478D}" type="pres">
      <dgm:prSet presAssocID="{2F7C47BB-5F08-4826-AB67-4927712BEA9A}" presName="composite" presStyleCnt="0"/>
      <dgm:spPr/>
    </dgm:pt>
    <dgm:pt modelId="{7311B573-6757-4CE6-A445-6B302A629418}" type="pres">
      <dgm:prSet presAssocID="{2F7C47BB-5F08-4826-AB67-4927712BEA9A}" presName="ConnectorPoint" presStyleLbl="lnNode1" presStyleIdx="1" presStyleCnt="5"/>
      <dgm:spPr>
        <a:solidFill>
          <a:schemeClr val="accent2">
            <a:hueOff val="-374983"/>
            <a:satOff val="-161"/>
            <a:lumOff val="1765"/>
            <a:alphaOff val="0"/>
          </a:schemeClr>
        </a:solidFill>
        <a:ln w="6350" cap="flat" cmpd="sng" algn="ctr">
          <a:solidFill>
            <a:schemeClr val="lt1">
              <a:hueOff val="0"/>
              <a:satOff val="0"/>
              <a:lumOff val="0"/>
              <a:alphaOff val="0"/>
            </a:schemeClr>
          </a:solidFill>
          <a:prstDash val="solid"/>
          <a:miter lim="800000"/>
        </a:ln>
        <a:effectLst/>
      </dgm:spPr>
    </dgm:pt>
    <dgm:pt modelId="{BCC1E5CA-AD6F-44A6-B6B3-1DCD0AB6F802}" type="pres">
      <dgm:prSet presAssocID="{2F7C47BB-5F08-4826-AB67-4927712BEA9A}" presName="DropPinPlaceHolder" presStyleCnt="0"/>
      <dgm:spPr/>
    </dgm:pt>
    <dgm:pt modelId="{CBFF8017-6446-4217-AB6E-1D10460C7066}" type="pres">
      <dgm:prSet presAssocID="{2F7C47BB-5F08-4826-AB67-4927712BEA9A}" presName="DropPin" presStyleLbl="alignNode1" presStyleIdx="1" presStyleCnt="5"/>
      <dgm:spPr/>
    </dgm:pt>
    <dgm:pt modelId="{19BE0AAE-EE2A-4C94-A2D9-05839CFB1713}" type="pres">
      <dgm:prSet presAssocID="{2F7C47BB-5F08-4826-AB67-4927712BEA9A}" presName="Ellipse"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041AE4D1-9BDF-499B-8034-43B83687D394}" type="pres">
      <dgm:prSet presAssocID="{2F7C47BB-5F08-4826-AB67-4927712BEA9A}" presName="L2TextContainer" presStyleLbl="revTx" presStyleIdx="2" presStyleCnt="10">
        <dgm:presLayoutVars>
          <dgm:bulletEnabled val="1"/>
        </dgm:presLayoutVars>
      </dgm:prSet>
      <dgm:spPr/>
    </dgm:pt>
    <dgm:pt modelId="{76FC55BF-DE6C-49E1-8ECC-BC837AE71C4B}" type="pres">
      <dgm:prSet presAssocID="{2F7C47BB-5F08-4826-AB67-4927712BEA9A}" presName="L1TextContainer" presStyleLbl="revTx" presStyleIdx="3" presStyleCnt="10">
        <dgm:presLayoutVars>
          <dgm:chMax val="1"/>
          <dgm:chPref val="1"/>
          <dgm:bulletEnabled val="1"/>
        </dgm:presLayoutVars>
      </dgm:prSet>
      <dgm:spPr/>
    </dgm:pt>
    <dgm:pt modelId="{15917236-CAFA-4BEF-AB5E-6EBF012412A9}" type="pres">
      <dgm:prSet presAssocID="{2F7C47BB-5F08-4826-AB67-4927712BEA9A}" presName="ConnectLine" presStyleLbl="sibTrans1D1" presStyleIdx="1" presStyleCnt="5"/>
      <dgm:spPr>
        <a:noFill/>
        <a:ln w="12700" cap="flat" cmpd="sng" algn="ctr">
          <a:solidFill>
            <a:schemeClr val="accent2">
              <a:hueOff val="-374983"/>
              <a:satOff val="-161"/>
              <a:lumOff val="1765"/>
              <a:alphaOff val="0"/>
            </a:schemeClr>
          </a:solidFill>
          <a:prstDash val="dash"/>
          <a:miter lim="800000"/>
        </a:ln>
        <a:effectLst/>
      </dgm:spPr>
    </dgm:pt>
    <dgm:pt modelId="{DF3589C2-5968-4858-81BD-6187F62AFF33}" type="pres">
      <dgm:prSet presAssocID="{2F7C47BB-5F08-4826-AB67-4927712BEA9A}" presName="EmptyPlaceHolder" presStyleCnt="0"/>
      <dgm:spPr/>
    </dgm:pt>
    <dgm:pt modelId="{6C7EAD0E-D384-4B54-9DA8-AB17C7612C05}" type="pres">
      <dgm:prSet presAssocID="{57A999A1-DC4E-4D9F-82EC-B603B0578F1D}" presName="spaceBetweenRectangles" presStyleCnt="0"/>
      <dgm:spPr/>
    </dgm:pt>
    <dgm:pt modelId="{25988341-B86F-4A5D-BA34-2A9232C7273E}" type="pres">
      <dgm:prSet presAssocID="{DDD136EB-5695-40A6-A51C-2C60163C23AD}" presName="composite" presStyleCnt="0"/>
      <dgm:spPr/>
    </dgm:pt>
    <dgm:pt modelId="{80087F62-8794-4046-886F-7B3D2EC85685}" type="pres">
      <dgm:prSet presAssocID="{DDD136EB-5695-40A6-A51C-2C60163C23AD}" presName="ConnectorPoint" presStyleLbl="lnNode1" presStyleIdx="2" presStyleCnt="5"/>
      <dgm:spPr>
        <a:solidFill>
          <a:schemeClr val="accent2">
            <a:hueOff val="-749966"/>
            <a:satOff val="-322"/>
            <a:lumOff val="3530"/>
            <a:alphaOff val="0"/>
          </a:schemeClr>
        </a:solidFill>
        <a:ln w="6350" cap="flat" cmpd="sng" algn="ctr">
          <a:solidFill>
            <a:schemeClr val="lt1">
              <a:hueOff val="0"/>
              <a:satOff val="0"/>
              <a:lumOff val="0"/>
              <a:alphaOff val="0"/>
            </a:schemeClr>
          </a:solidFill>
          <a:prstDash val="solid"/>
          <a:miter lim="800000"/>
        </a:ln>
        <a:effectLst/>
      </dgm:spPr>
    </dgm:pt>
    <dgm:pt modelId="{6EAD9E27-BB90-4DD0-B0F6-302E43B403EB}" type="pres">
      <dgm:prSet presAssocID="{DDD136EB-5695-40A6-A51C-2C60163C23AD}" presName="DropPinPlaceHolder" presStyleCnt="0"/>
      <dgm:spPr/>
    </dgm:pt>
    <dgm:pt modelId="{2FCE7172-3153-4052-B089-F558D7B68A60}" type="pres">
      <dgm:prSet presAssocID="{DDD136EB-5695-40A6-A51C-2C60163C23AD}" presName="DropPin" presStyleLbl="alignNode1" presStyleIdx="2" presStyleCnt="5"/>
      <dgm:spPr/>
    </dgm:pt>
    <dgm:pt modelId="{53681D6D-3A27-4C76-B5A9-ACF745582301}" type="pres">
      <dgm:prSet presAssocID="{DDD136EB-5695-40A6-A51C-2C60163C23AD}" presName="Ellipse"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6BD92EEE-DCD6-4B0D-90FB-D49618B9D1A5}" type="pres">
      <dgm:prSet presAssocID="{DDD136EB-5695-40A6-A51C-2C60163C23AD}" presName="L2TextContainer" presStyleLbl="revTx" presStyleIdx="4" presStyleCnt="10">
        <dgm:presLayoutVars>
          <dgm:bulletEnabled val="1"/>
        </dgm:presLayoutVars>
      </dgm:prSet>
      <dgm:spPr/>
    </dgm:pt>
    <dgm:pt modelId="{8EEC65A3-D34A-4B08-BBA1-C20EF5A80A06}" type="pres">
      <dgm:prSet presAssocID="{DDD136EB-5695-40A6-A51C-2C60163C23AD}" presName="L1TextContainer" presStyleLbl="revTx" presStyleIdx="5" presStyleCnt="10">
        <dgm:presLayoutVars>
          <dgm:chMax val="1"/>
          <dgm:chPref val="1"/>
          <dgm:bulletEnabled val="1"/>
        </dgm:presLayoutVars>
      </dgm:prSet>
      <dgm:spPr/>
    </dgm:pt>
    <dgm:pt modelId="{18ABA567-4174-4F2E-8CB2-E5E4A8D30675}" type="pres">
      <dgm:prSet presAssocID="{DDD136EB-5695-40A6-A51C-2C60163C23AD}" presName="ConnectLine" presStyleLbl="sibTrans1D1" presStyleIdx="2" presStyleCnt="5"/>
      <dgm:spPr>
        <a:noFill/>
        <a:ln w="12700" cap="flat" cmpd="sng" algn="ctr">
          <a:solidFill>
            <a:schemeClr val="accent2">
              <a:hueOff val="-749966"/>
              <a:satOff val="-322"/>
              <a:lumOff val="3530"/>
              <a:alphaOff val="0"/>
            </a:schemeClr>
          </a:solidFill>
          <a:prstDash val="dash"/>
          <a:miter lim="800000"/>
        </a:ln>
        <a:effectLst/>
      </dgm:spPr>
    </dgm:pt>
    <dgm:pt modelId="{A836FF73-D49A-4D7E-A41A-AA01E5D1AC0E}" type="pres">
      <dgm:prSet presAssocID="{DDD136EB-5695-40A6-A51C-2C60163C23AD}" presName="EmptyPlaceHolder" presStyleCnt="0"/>
      <dgm:spPr/>
    </dgm:pt>
    <dgm:pt modelId="{BAACA573-9387-4567-BA12-30A99D1F25B5}" type="pres">
      <dgm:prSet presAssocID="{AF6928B0-BC66-4285-BE5E-855128809F52}" presName="spaceBetweenRectangles" presStyleCnt="0"/>
      <dgm:spPr/>
    </dgm:pt>
    <dgm:pt modelId="{18177657-B523-4D9A-9731-65B2A3384AA5}" type="pres">
      <dgm:prSet presAssocID="{ED93FBF8-2DFE-4BB0-BAFF-99087EDD031F}" presName="composite" presStyleCnt="0"/>
      <dgm:spPr/>
    </dgm:pt>
    <dgm:pt modelId="{E8F72568-C7F5-4B9A-9D1E-A5AB0021FEB0}" type="pres">
      <dgm:prSet presAssocID="{ED93FBF8-2DFE-4BB0-BAFF-99087EDD031F}" presName="ConnectorPoint" presStyleLbl="lnNode1" presStyleIdx="3" presStyleCnt="5"/>
      <dgm:spPr>
        <a:solidFill>
          <a:schemeClr val="accent2">
            <a:hueOff val="-1124949"/>
            <a:satOff val="-483"/>
            <a:lumOff val="5294"/>
            <a:alphaOff val="0"/>
          </a:schemeClr>
        </a:solidFill>
        <a:ln w="6350" cap="flat" cmpd="sng" algn="ctr">
          <a:solidFill>
            <a:schemeClr val="lt1">
              <a:hueOff val="0"/>
              <a:satOff val="0"/>
              <a:lumOff val="0"/>
              <a:alphaOff val="0"/>
            </a:schemeClr>
          </a:solidFill>
          <a:prstDash val="solid"/>
          <a:miter lim="800000"/>
        </a:ln>
        <a:effectLst/>
      </dgm:spPr>
    </dgm:pt>
    <dgm:pt modelId="{66464EFF-7EDE-4E5B-8CBF-33E61800D96F}" type="pres">
      <dgm:prSet presAssocID="{ED93FBF8-2DFE-4BB0-BAFF-99087EDD031F}" presName="DropPinPlaceHolder" presStyleCnt="0"/>
      <dgm:spPr/>
    </dgm:pt>
    <dgm:pt modelId="{220344FF-DA4D-45CF-A324-8BC29FA18D87}" type="pres">
      <dgm:prSet presAssocID="{ED93FBF8-2DFE-4BB0-BAFF-99087EDD031F}" presName="DropPin" presStyleLbl="alignNode1" presStyleIdx="3" presStyleCnt="5"/>
      <dgm:spPr/>
    </dgm:pt>
    <dgm:pt modelId="{2FC8DCA6-49E7-46F7-906C-1DE74BB38052}" type="pres">
      <dgm:prSet presAssocID="{ED93FBF8-2DFE-4BB0-BAFF-99087EDD031F}" presName="Ellipse"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C840902B-549B-41A2-B108-BC9EC8328C63}" type="pres">
      <dgm:prSet presAssocID="{ED93FBF8-2DFE-4BB0-BAFF-99087EDD031F}" presName="L2TextContainer" presStyleLbl="revTx" presStyleIdx="6" presStyleCnt="10">
        <dgm:presLayoutVars>
          <dgm:bulletEnabled val="1"/>
        </dgm:presLayoutVars>
      </dgm:prSet>
      <dgm:spPr/>
    </dgm:pt>
    <dgm:pt modelId="{1793277E-02C6-46B7-A660-1230B169EE01}" type="pres">
      <dgm:prSet presAssocID="{ED93FBF8-2DFE-4BB0-BAFF-99087EDD031F}" presName="L1TextContainer" presStyleLbl="revTx" presStyleIdx="7" presStyleCnt="10">
        <dgm:presLayoutVars>
          <dgm:chMax val="1"/>
          <dgm:chPref val="1"/>
          <dgm:bulletEnabled val="1"/>
        </dgm:presLayoutVars>
      </dgm:prSet>
      <dgm:spPr/>
    </dgm:pt>
    <dgm:pt modelId="{7D71F903-0538-4BD3-8797-50833817697C}" type="pres">
      <dgm:prSet presAssocID="{ED93FBF8-2DFE-4BB0-BAFF-99087EDD031F}" presName="ConnectLine" presStyleLbl="sibTrans1D1" presStyleIdx="3" presStyleCnt="5"/>
      <dgm:spPr>
        <a:noFill/>
        <a:ln w="12700" cap="flat" cmpd="sng" algn="ctr">
          <a:solidFill>
            <a:schemeClr val="accent2">
              <a:hueOff val="-1124949"/>
              <a:satOff val="-483"/>
              <a:lumOff val="5294"/>
              <a:alphaOff val="0"/>
            </a:schemeClr>
          </a:solidFill>
          <a:prstDash val="dash"/>
          <a:miter lim="800000"/>
        </a:ln>
        <a:effectLst/>
      </dgm:spPr>
    </dgm:pt>
    <dgm:pt modelId="{AFE4BD5A-CC13-42D1-A4D1-A0404F1FF47C}" type="pres">
      <dgm:prSet presAssocID="{ED93FBF8-2DFE-4BB0-BAFF-99087EDD031F}" presName="EmptyPlaceHolder" presStyleCnt="0"/>
      <dgm:spPr/>
    </dgm:pt>
    <dgm:pt modelId="{9089160B-73E2-4951-AED4-148D0DBB97DF}" type="pres">
      <dgm:prSet presAssocID="{5FC37C1A-6872-4489-A1F9-566B7A76E701}" presName="spaceBetweenRectangles" presStyleCnt="0"/>
      <dgm:spPr/>
    </dgm:pt>
    <dgm:pt modelId="{6C902061-0A5E-4922-8D71-FB4FCF3CDBC8}" type="pres">
      <dgm:prSet presAssocID="{46E3EBC4-A2F6-4080-9717-3000D7718043}" presName="composite" presStyleCnt="0"/>
      <dgm:spPr/>
    </dgm:pt>
    <dgm:pt modelId="{2EAE0012-E332-4BE0-A95D-B346F4C6D891}" type="pres">
      <dgm:prSet presAssocID="{46E3EBC4-A2F6-4080-9717-3000D7718043}" presName="ConnectorPoint" presStyleLbl="lnNode1" presStyleIdx="4" presStyleCnt="5"/>
      <dgm:spPr>
        <a:solidFill>
          <a:schemeClr val="accent2">
            <a:hueOff val="-1499931"/>
            <a:satOff val="-644"/>
            <a:lumOff val="7059"/>
            <a:alphaOff val="0"/>
          </a:schemeClr>
        </a:solidFill>
        <a:ln w="6350" cap="flat" cmpd="sng" algn="ctr">
          <a:solidFill>
            <a:schemeClr val="lt1">
              <a:hueOff val="0"/>
              <a:satOff val="0"/>
              <a:lumOff val="0"/>
              <a:alphaOff val="0"/>
            </a:schemeClr>
          </a:solidFill>
          <a:prstDash val="solid"/>
          <a:miter lim="800000"/>
        </a:ln>
        <a:effectLst/>
      </dgm:spPr>
    </dgm:pt>
    <dgm:pt modelId="{8FD2783A-D77F-4229-80E7-9E715A32255A}" type="pres">
      <dgm:prSet presAssocID="{46E3EBC4-A2F6-4080-9717-3000D7718043}" presName="DropPinPlaceHolder" presStyleCnt="0"/>
      <dgm:spPr/>
    </dgm:pt>
    <dgm:pt modelId="{98ED2261-D41B-4D02-BD2F-90A68CC06459}" type="pres">
      <dgm:prSet presAssocID="{46E3EBC4-A2F6-4080-9717-3000D7718043}" presName="DropPin" presStyleLbl="alignNode1" presStyleIdx="4" presStyleCnt="5"/>
      <dgm:spPr/>
    </dgm:pt>
    <dgm:pt modelId="{CBDF1839-861D-45BD-8B19-6181FC3CDC34}" type="pres">
      <dgm:prSet presAssocID="{46E3EBC4-A2F6-4080-9717-3000D7718043}" presName="Ellipse"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0D2F4EE9-BF5D-4A10-955A-E091C2AC4E8F}" type="pres">
      <dgm:prSet presAssocID="{46E3EBC4-A2F6-4080-9717-3000D7718043}" presName="L2TextContainer" presStyleLbl="revTx" presStyleIdx="8" presStyleCnt="10">
        <dgm:presLayoutVars>
          <dgm:bulletEnabled val="1"/>
        </dgm:presLayoutVars>
      </dgm:prSet>
      <dgm:spPr/>
    </dgm:pt>
    <dgm:pt modelId="{9266DC48-599C-4880-90B1-44BC7554E4C6}" type="pres">
      <dgm:prSet presAssocID="{46E3EBC4-A2F6-4080-9717-3000D7718043}" presName="L1TextContainer" presStyleLbl="revTx" presStyleIdx="9" presStyleCnt="10">
        <dgm:presLayoutVars>
          <dgm:chMax val="1"/>
          <dgm:chPref val="1"/>
          <dgm:bulletEnabled val="1"/>
        </dgm:presLayoutVars>
      </dgm:prSet>
      <dgm:spPr/>
    </dgm:pt>
    <dgm:pt modelId="{E55F7BF7-698A-433E-86D6-8F72879F3CFD}" type="pres">
      <dgm:prSet presAssocID="{46E3EBC4-A2F6-4080-9717-3000D7718043}" presName="ConnectLine" presStyleLbl="sibTrans1D1" presStyleIdx="4" presStyleCnt="5"/>
      <dgm:spPr>
        <a:noFill/>
        <a:ln w="12700" cap="flat" cmpd="sng" algn="ctr">
          <a:solidFill>
            <a:schemeClr val="accent2">
              <a:hueOff val="-1499931"/>
              <a:satOff val="-644"/>
              <a:lumOff val="7059"/>
              <a:alphaOff val="0"/>
            </a:schemeClr>
          </a:solidFill>
          <a:prstDash val="dash"/>
          <a:miter lim="800000"/>
        </a:ln>
        <a:effectLst/>
      </dgm:spPr>
    </dgm:pt>
    <dgm:pt modelId="{4383B112-A8AE-4580-A6D4-747B206B396B}" type="pres">
      <dgm:prSet presAssocID="{46E3EBC4-A2F6-4080-9717-3000D7718043}" presName="EmptyPlaceHolder" presStyleCnt="0"/>
      <dgm:spPr/>
    </dgm:pt>
  </dgm:ptLst>
  <dgm:cxnLst>
    <dgm:cxn modelId="{F7E78B09-D222-4215-B9D6-E1886080F933}" srcId="{F3E8B781-DAE1-4D0D-A0E3-60840E873947}" destId="{46E3EBC4-A2F6-4080-9717-3000D7718043}" srcOrd="4" destOrd="0" parTransId="{71B2B58A-9D13-47C7-84AE-67DAAFA59074}" sibTransId="{46B61696-940B-460E-88C1-6817C7988E34}"/>
    <dgm:cxn modelId="{8BB2E40E-8570-4C4D-8B17-40C74C79EE15}" srcId="{ED93FBF8-2DFE-4BB0-BAFF-99087EDD031F}" destId="{D3A0FA68-9838-44F9-832F-EFFB14F63B7B}" srcOrd="0" destOrd="0" parTransId="{C9E3CC74-BA87-4882-A294-AC96A0D37260}" sibTransId="{B5D8454C-948C-422B-9B64-42B0B7360DD1}"/>
    <dgm:cxn modelId="{7399A515-970D-4C8C-8B99-734D7526EA40}" srcId="{DDD136EB-5695-40A6-A51C-2C60163C23AD}" destId="{C29F4B2A-DB45-439A-8F05-C04B4950E6A9}" srcOrd="0" destOrd="0" parTransId="{205D16B1-322E-4DD5-8521-83DE1D3393E8}" sibTransId="{205434CA-27C1-4B8B-8FE6-291B51DDC4F1}"/>
    <dgm:cxn modelId="{105FF81E-620D-44A1-897A-C3ACCA286F6F}" type="presOf" srcId="{DDD136EB-5695-40A6-A51C-2C60163C23AD}" destId="{8EEC65A3-D34A-4B08-BBA1-C20EF5A80A06}" srcOrd="0" destOrd="0" presId="urn:microsoft.com/office/officeart/2017/3/layout/DropPinTimeline"/>
    <dgm:cxn modelId="{C3A78021-4E50-4560-97A0-4BB49234AEBE}" type="presOf" srcId="{D3A0FA68-9838-44F9-832F-EFFB14F63B7B}" destId="{C840902B-549B-41A2-B108-BC9EC8328C63}" srcOrd="0" destOrd="0" presId="urn:microsoft.com/office/officeart/2017/3/layout/DropPinTimeline"/>
    <dgm:cxn modelId="{3B417844-B133-4C90-984B-A9160F811400}" type="presOf" srcId="{46E3EBC4-A2F6-4080-9717-3000D7718043}" destId="{9266DC48-599C-4880-90B1-44BC7554E4C6}" srcOrd="0" destOrd="0" presId="urn:microsoft.com/office/officeart/2017/3/layout/DropPinTimeline"/>
    <dgm:cxn modelId="{07DC3555-D2DB-49E7-8E2F-E323F4F5F908}" srcId="{46E3EBC4-A2F6-4080-9717-3000D7718043}" destId="{06B9B45F-AF26-440E-A591-B8F1D6AD4958}" srcOrd="0" destOrd="0" parTransId="{8CAD2FA7-ADF9-4680-A33B-40E473A41F99}" sibTransId="{CC87A1EB-7E56-45BE-8334-660E062227B3}"/>
    <dgm:cxn modelId="{675DCF81-9EFE-4AB5-AD80-7EC5994ACF7C}" srcId="{F3E8B781-DAE1-4D0D-A0E3-60840E873947}" destId="{2F7C47BB-5F08-4826-AB67-4927712BEA9A}" srcOrd="1" destOrd="0" parTransId="{73A9C145-B996-4409-ADFA-C506BA483203}" sibTransId="{57A999A1-DC4E-4D9F-82EC-B603B0578F1D}"/>
    <dgm:cxn modelId="{62803B87-9F38-4977-BE19-654F5030709E}" type="presOf" srcId="{FDED4AA7-3714-4F91-81B4-7513B281C00F}" destId="{3299FED9-45D2-49CF-8B3A-B99BEB89C425}" srcOrd="0" destOrd="0" presId="urn:microsoft.com/office/officeart/2017/3/layout/DropPinTimeline"/>
    <dgm:cxn modelId="{ECC75B88-314A-47B0-ADA3-B6B0FE1CD9F3}" srcId="{F3E8B781-DAE1-4D0D-A0E3-60840E873947}" destId="{D8EF7003-9D9A-4C6B-8446-335A83F3523B}" srcOrd="0" destOrd="0" parTransId="{02857B94-58D1-46BD-997A-6072A6A0C943}" sibTransId="{22E01F83-43F6-48B3-AC74-701914889E16}"/>
    <dgm:cxn modelId="{7356CB8B-A783-40D7-AE3E-6EA2A7323E07}" type="presOf" srcId="{F3E8B781-DAE1-4D0D-A0E3-60840E873947}" destId="{40CB32FE-7A39-4829-BB63-671E5E6FF2AA}" srcOrd="0" destOrd="0" presId="urn:microsoft.com/office/officeart/2017/3/layout/DropPinTimeline"/>
    <dgm:cxn modelId="{1C635E8C-0E7E-4073-9811-7C5A8276BAF7}" type="presOf" srcId="{ED93FBF8-2DFE-4BB0-BAFF-99087EDD031F}" destId="{1793277E-02C6-46B7-A660-1230B169EE01}" srcOrd="0" destOrd="0" presId="urn:microsoft.com/office/officeart/2017/3/layout/DropPinTimeline"/>
    <dgm:cxn modelId="{DD7B78A1-2C0D-4490-A72C-E0D14DB15CBF}" srcId="{D8EF7003-9D9A-4C6B-8446-335A83F3523B}" destId="{FDED4AA7-3714-4F91-81B4-7513B281C00F}" srcOrd="0" destOrd="0" parTransId="{E8EB5908-78FA-4030-9F40-96B9C1130E03}" sibTransId="{E6910455-4B0B-4261-A0A9-B918F4CF1E47}"/>
    <dgm:cxn modelId="{685437B5-465C-432E-818B-45FB03D467D4}" srcId="{F3E8B781-DAE1-4D0D-A0E3-60840E873947}" destId="{ED93FBF8-2DFE-4BB0-BAFF-99087EDD031F}" srcOrd="3" destOrd="0" parTransId="{0008B9F6-B8AE-4782-950D-E87E2E13FA5C}" sibTransId="{5FC37C1A-6872-4489-A1F9-566B7A76E701}"/>
    <dgm:cxn modelId="{5BB3CACB-503A-4B05-90B6-A589459DDC73}" type="presOf" srcId="{E8E618D3-EF69-4225-93D8-B22FB16FD6E1}" destId="{041AE4D1-9BDF-499B-8034-43B83687D394}" srcOrd="0" destOrd="0" presId="urn:microsoft.com/office/officeart/2017/3/layout/DropPinTimeline"/>
    <dgm:cxn modelId="{14FEDFD4-E3F6-4578-9DCC-4C1E62327DB5}" type="presOf" srcId="{2F7C47BB-5F08-4826-AB67-4927712BEA9A}" destId="{76FC55BF-DE6C-49E1-8ECC-BC837AE71C4B}" srcOrd="0" destOrd="0" presId="urn:microsoft.com/office/officeart/2017/3/layout/DropPinTimeline"/>
    <dgm:cxn modelId="{DA25F0E1-F53A-4E49-B4C3-292BB477E119}" srcId="{2F7C47BB-5F08-4826-AB67-4927712BEA9A}" destId="{E8E618D3-EF69-4225-93D8-B22FB16FD6E1}" srcOrd="0" destOrd="0" parTransId="{D2EA8CD9-137B-40EA-AC3A-7BF5C5BFEFED}" sibTransId="{371E1271-B903-4415-BCDD-CB7238FD82B2}"/>
    <dgm:cxn modelId="{624DF2E1-BA00-46EE-9E40-B48913FC6574}" type="presOf" srcId="{06B9B45F-AF26-440E-A591-B8F1D6AD4958}" destId="{0D2F4EE9-BF5D-4A10-955A-E091C2AC4E8F}" srcOrd="0" destOrd="0" presId="urn:microsoft.com/office/officeart/2017/3/layout/DropPinTimeline"/>
    <dgm:cxn modelId="{6621F1E6-EC34-49A5-91B6-75C15F8BE566}" srcId="{F3E8B781-DAE1-4D0D-A0E3-60840E873947}" destId="{DDD136EB-5695-40A6-A51C-2C60163C23AD}" srcOrd="2" destOrd="0" parTransId="{A4687F7B-CBD4-442D-A323-6BB413C8CA90}" sibTransId="{AF6928B0-BC66-4285-BE5E-855128809F52}"/>
    <dgm:cxn modelId="{DC5980FB-88A2-45E5-9A5F-BF264ECDE0DD}" type="presOf" srcId="{C29F4B2A-DB45-439A-8F05-C04B4950E6A9}" destId="{6BD92EEE-DCD6-4B0D-90FB-D49618B9D1A5}" srcOrd="0" destOrd="0" presId="urn:microsoft.com/office/officeart/2017/3/layout/DropPinTimeline"/>
    <dgm:cxn modelId="{E4A894FD-FACB-4327-9E50-1C4131B6F030}" type="presOf" srcId="{D8EF7003-9D9A-4C6B-8446-335A83F3523B}" destId="{99842C9A-3993-4883-91B7-6B8A473FDD41}" srcOrd="0" destOrd="0" presId="urn:microsoft.com/office/officeart/2017/3/layout/DropPinTimeline"/>
    <dgm:cxn modelId="{A0989E18-6E86-44FB-B562-4782C5AC16FD}" type="presParOf" srcId="{40CB32FE-7A39-4829-BB63-671E5E6FF2AA}" destId="{0EE4FFDF-6491-4570-8418-0AA6C8D132C1}" srcOrd="0" destOrd="0" presId="urn:microsoft.com/office/officeart/2017/3/layout/DropPinTimeline"/>
    <dgm:cxn modelId="{24050BD1-DF11-4507-9509-D8C66BB24ABA}" type="presParOf" srcId="{40CB32FE-7A39-4829-BB63-671E5E6FF2AA}" destId="{C9E2EB26-3705-4011-B94A-3D492B6E121E}" srcOrd="1" destOrd="0" presId="urn:microsoft.com/office/officeart/2017/3/layout/DropPinTimeline"/>
    <dgm:cxn modelId="{D2AEC5B6-1634-4C23-BAFB-CC815271AFFC}" type="presParOf" srcId="{C9E2EB26-3705-4011-B94A-3D492B6E121E}" destId="{C12252AE-4C32-4137-8C21-1995E33AF800}" srcOrd="0" destOrd="0" presId="urn:microsoft.com/office/officeart/2017/3/layout/DropPinTimeline"/>
    <dgm:cxn modelId="{CB4CF8D7-EF54-4405-B279-103FC2AB2003}" type="presParOf" srcId="{C12252AE-4C32-4137-8C21-1995E33AF800}" destId="{84F7CDC2-8972-4373-B71F-66613D4723B5}" srcOrd="0" destOrd="0" presId="urn:microsoft.com/office/officeart/2017/3/layout/DropPinTimeline"/>
    <dgm:cxn modelId="{99D00FFD-01BB-4C6B-9D00-4931973C93E7}" type="presParOf" srcId="{C12252AE-4C32-4137-8C21-1995E33AF800}" destId="{F3D9FE48-911D-4CE9-A094-50B35DFFA47C}" srcOrd="1" destOrd="0" presId="urn:microsoft.com/office/officeart/2017/3/layout/DropPinTimeline"/>
    <dgm:cxn modelId="{B9835E0C-5069-4A99-BCD2-40B0C6584763}" type="presParOf" srcId="{F3D9FE48-911D-4CE9-A094-50B35DFFA47C}" destId="{C24C1CCE-4EDE-4697-9DB3-4D856C65BB97}" srcOrd="0" destOrd="0" presId="urn:microsoft.com/office/officeart/2017/3/layout/DropPinTimeline"/>
    <dgm:cxn modelId="{653E62E6-B3EB-4793-A63B-2CFA21210B91}" type="presParOf" srcId="{F3D9FE48-911D-4CE9-A094-50B35DFFA47C}" destId="{3B95B46E-CEA2-42FC-B179-5B8BA302A318}" srcOrd="1" destOrd="0" presId="urn:microsoft.com/office/officeart/2017/3/layout/DropPinTimeline"/>
    <dgm:cxn modelId="{ACDC4475-05FC-443F-B356-47008B93337C}" type="presParOf" srcId="{C12252AE-4C32-4137-8C21-1995E33AF800}" destId="{3299FED9-45D2-49CF-8B3A-B99BEB89C425}" srcOrd="2" destOrd="0" presId="urn:microsoft.com/office/officeart/2017/3/layout/DropPinTimeline"/>
    <dgm:cxn modelId="{7BD70F0C-378A-49E2-9554-EAD2AD029C38}" type="presParOf" srcId="{C12252AE-4C32-4137-8C21-1995E33AF800}" destId="{99842C9A-3993-4883-91B7-6B8A473FDD41}" srcOrd="3" destOrd="0" presId="urn:microsoft.com/office/officeart/2017/3/layout/DropPinTimeline"/>
    <dgm:cxn modelId="{E345AD0E-C65D-49FD-AAA2-0A6C6F1EB0BE}" type="presParOf" srcId="{C12252AE-4C32-4137-8C21-1995E33AF800}" destId="{8417CFEC-E893-4961-91E7-F644B74427C2}" srcOrd="4" destOrd="0" presId="urn:microsoft.com/office/officeart/2017/3/layout/DropPinTimeline"/>
    <dgm:cxn modelId="{5BDB89A7-A6B3-499A-87F5-E1E0960F1D98}" type="presParOf" srcId="{C12252AE-4C32-4137-8C21-1995E33AF800}" destId="{40E86BEB-09BA-444A-9F7A-7B89AA098AB4}" srcOrd="5" destOrd="0" presId="urn:microsoft.com/office/officeart/2017/3/layout/DropPinTimeline"/>
    <dgm:cxn modelId="{041F8376-3BC7-4A58-9224-F4273BED0941}" type="presParOf" srcId="{C9E2EB26-3705-4011-B94A-3D492B6E121E}" destId="{65DB0A6D-A04E-4423-B23E-C9B19588FD1C}" srcOrd="1" destOrd="0" presId="urn:microsoft.com/office/officeart/2017/3/layout/DropPinTimeline"/>
    <dgm:cxn modelId="{EEEF5F16-97A8-493C-B74B-9B176DD0C6F3}" type="presParOf" srcId="{C9E2EB26-3705-4011-B94A-3D492B6E121E}" destId="{3B991A4B-2D94-42F7-8E95-3012478F478D}" srcOrd="2" destOrd="0" presId="urn:microsoft.com/office/officeart/2017/3/layout/DropPinTimeline"/>
    <dgm:cxn modelId="{82988F3F-E2B2-4CB9-8727-ABA14F3023B1}" type="presParOf" srcId="{3B991A4B-2D94-42F7-8E95-3012478F478D}" destId="{7311B573-6757-4CE6-A445-6B302A629418}" srcOrd="0" destOrd="0" presId="urn:microsoft.com/office/officeart/2017/3/layout/DropPinTimeline"/>
    <dgm:cxn modelId="{2F4C4D46-2DF0-445E-9BDB-44AE4103C738}" type="presParOf" srcId="{3B991A4B-2D94-42F7-8E95-3012478F478D}" destId="{BCC1E5CA-AD6F-44A6-B6B3-1DCD0AB6F802}" srcOrd="1" destOrd="0" presId="urn:microsoft.com/office/officeart/2017/3/layout/DropPinTimeline"/>
    <dgm:cxn modelId="{471EA88B-E6B3-4FDC-9051-882E454B6449}" type="presParOf" srcId="{BCC1E5CA-AD6F-44A6-B6B3-1DCD0AB6F802}" destId="{CBFF8017-6446-4217-AB6E-1D10460C7066}" srcOrd="0" destOrd="0" presId="urn:microsoft.com/office/officeart/2017/3/layout/DropPinTimeline"/>
    <dgm:cxn modelId="{93E94709-AC7E-413B-B172-B1291A3D972F}" type="presParOf" srcId="{BCC1E5CA-AD6F-44A6-B6B3-1DCD0AB6F802}" destId="{19BE0AAE-EE2A-4C94-A2D9-05839CFB1713}" srcOrd="1" destOrd="0" presId="urn:microsoft.com/office/officeart/2017/3/layout/DropPinTimeline"/>
    <dgm:cxn modelId="{141FA79E-897A-460A-B249-44BB1ED479C7}" type="presParOf" srcId="{3B991A4B-2D94-42F7-8E95-3012478F478D}" destId="{041AE4D1-9BDF-499B-8034-43B83687D394}" srcOrd="2" destOrd="0" presId="urn:microsoft.com/office/officeart/2017/3/layout/DropPinTimeline"/>
    <dgm:cxn modelId="{C4A1BA4C-BB1F-481A-9AC5-DC8C3A8B0882}" type="presParOf" srcId="{3B991A4B-2D94-42F7-8E95-3012478F478D}" destId="{76FC55BF-DE6C-49E1-8ECC-BC837AE71C4B}" srcOrd="3" destOrd="0" presId="urn:microsoft.com/office/officeart/2017/3/layout/DropPinTimeline"/>
    <dgm:cxn modelId="{35493F90-DF39-4F5E-BFE1-852E65A9959F}" type="presParOf" srcId="{3B991A4B-2D94-42F7-8E95-3012478F478D}" destId="{15917236-CAFA-4BEF-AB5E-6EBF012412A9}" srcOrd="4" destOrd="0" presId="urn:microsoft.com/office/officeart/2017/3/layout/DropPinTimeline"/>
    <dgm:cxn modelId="{5097D85C-9CCA-4C10-A398-B288D37B1DED}" type="presParOf" srcId="{3B991A4B-2D94-42F7-8E95-3012478F478D}" destId="{DF3589C2-5968-4858-81BD-6187F62AFF33}" srcOrd="5" destOrd="0" presId="urn:microsoft.com/office/officeart/2017/3/layout/DropPinTimeline"/>
    <dgm:cxn modelId="{CF5FF138-CDE7-4EC1-A87E-492D87F10C40}" type="presParOf" srcId="{C9E2EB26-3705-4011-B94A-3D492B6E121E}" destId="{6C7EAD0E-D384-4B54-9DA8-AB17C7612C05}" srcOrd="3" destOrd="0" presId="urn:microsoft.com/office/officeart/2017/3/layout/DropPinTimeline"/>
    <dgm:cxn modelId="{128E5DC7-254F-413D-994A-B552E8609052}" type="presParOf" srcId="{C9E2EB26-3705-4011-B94A-3D492B6E121E}" destId="{25988341-B86F-4A5D-BA34-2A9232C7273E}" srcOrd="4" destOrd="0" presId="urn:microsoft.com/office/officeart/2017/3/layout/DropPinTimeline"/>
    <dgm:cxn modelId="{CDC4AE55-57DA-4A2F-BBE3-7F1576356FFB}" type="presParOf" srcId="{25988341-B86F-4A5D-BA34-2A9232C7273E}" destId="{80087F62-8794-4046-886F-7B3D2EC85685}" srcOrd="0" destOrd="0" presId="urn:microsoft.com/office/officeart/2017/3/layout/DropPinTimeline"/>
    <dgm:cxn modelId="{A40B650A-A716-4430-8F23-57986D482CBD}" type="presParOf" srcId="{25988341-B86F-4A5D-BA34-2A9232C7273E}" destId="{6EAD9E27-BB90-4DD0-B0F6-302E43B403EB}" srcOrd="1" destOrd="0" presId="urn:microsoft.com/office/officeart/2017/3/layout/DropPinTimeline"/>
    <dgm:cxn modelId="{395C2561-0175-43CB-8B09-06170E63CD3A}" type="presParOf" srcId="{6EAD9E27-BB90-4DD0-B0F6-302E43B403EB}" destId="{2FCE7172-3153-4052-B089-F558D7B68A60}" srcOrd="0" destOrd="0" presId="urn:microsoft.com/office/officeart/2017/3/layout/DropPinTimeline"/>
    <dgm:cxn modelId="{A8BC3500-4D1F-406A-82B0-49DAEDF8572A}" type="presParOf" srcId="{6EAD9E27-BB90-4DD0-B0F6-302E43B403EB}" destId="{53681D6D-3A27-4C76-B5A9-ACF745582301}" srcOrd="1" destOrd="0" presId="urn:microsoft.com/office/officeart/2017/3/layout/DropPinTimeline"/>
    <dgm:cxn modelId="{56D0EFEE-EAE0-4FB8-9106-F60E5D96E12C}" type="presParOf" srcId="{25988341-B86F-4A5D-BA34-2A9232C7273E}" destId="{6BD92EEE-DCD6-4B0D-90FB-D49618B9D1A5}" srcOrd="2" destOrd="0" presId="urn:microsoft.com/office/officeart/2017/3/layout/DropPinTimeline"/>
    <dgm:cxn modelId="{F7618BB5-AAD8-4230-B3BD-1FFC4CAD44FB}" type="presParOf" srcId="{25988341-B86F-4A5D-BA34-2A9232C7273E}" destId="{8EEC65A3-D34A-4B08-BBA1-C20EF5A80A06}" srcOrd="3" destOrd="0" presId="urn:microsoft.com/office/officeart/2017/3/layout/DropPinTimeline"/>
    <dgm:cxn modelId="{57D03973-95F9-4481-BD8C-E9E6A01544E4}" type="presParOf" srcId="{25988341-B86F-4A5D-BA34-2A9232C7273E}" destId="{18ABA567-4174-4F2E-8CB2-E5E4A8D30675}" srcOrd="4" destOrd="0" presId="urn:microsoft.com/office/officeart/2017/3/layout/DropPinTimeline"/>
    <dgm:cxn modelId="{83EFFC9F-D6BF-49AD-AAAF-65005DD7B5D0}" type="presParOf" srcId="{25988341-B86F-4A5D-BA34-2A9232C7273E}" destId="{A836FF73-D49A-4D7E-A41A-AA01E5D1AC0E}" srcOrd="5" destOrd="0" presId="urn:microsoft.com/office/officeart/2017/3/layout/DropPinTimeline"/>
    <dgm:cxn modelId="{941D8EBD-29DF-4AE2-B145-220C0424F0FC}" type="presParOf" srcId="{C9E2EB26-3705-4011-B94A-3D492B6E121E}" destId="{BAACA573-9387-4567-BA12-30A99D1F25B5}" srcOrd="5" destOrd="0" presId="urn:microsoft.com/office/officeart/2017/3/layout/DropPinTimeline"/>
    <dgm:cxn modelId="{96E17E56-23E8-4BEB-B791-6AF39BC6965B}" type="presParOf" srcId="{C9E2EB26-3705-4011-B94A-3D492B6E121E}" destId="{18177657-B523-4D9A-9731-65B2A3384AA5}" srcOrd="6" destOrd="0" presId="urn:microsoft.com/office/officeart/2017/3/layout/DropPinTimeline"/>
    <dgm:cxn modelId="{C7EE732C-3C95-4EE1-B283-05CBCEF834B0}" type="presParOf" srcId="{18177657-B523-4D9A-9731-65B2A3384AA5}" destId="{E8F72568-C7F5-4B9A-9D1E-A5AB0021FEB0}" srcOrd="0" destOrd="0" presId="urn:microsoft.com/office/officeart/2017/3/layout/DropPinTimeline"/>
    <dgm:cxn modelId="{703D1194-98D0-43E6-A66A-3E5C940004F8}" type="presParOf" srcId="{18177657-B523-4D9A-9731-65B2A3384AA5}" destId="{66464EFF-7EDE-4E5B-8CBF-33E61800D96F}" srcOrd="1" destOrd="0" presId="urn:microsoft.com/office/officeart/2017/3/layout/DropPinTimeline"/>
    <dgm:cxn modelId="{5BEC0DD3-B0BD-4E1E-B3A5-F13D91D79D3E}" type="presParOf" srcId="{66464EFF-7EDE-4E5B-8CBF-33E61800D96F}" destId="{220344FF-DA4D-45CF-A324-8BC29FA18D87}" srcOrd="0" destOrd="0" presId="urn:microsoft.com/office/officeart/2017/3/layout/DropPinTimeline"/>
    <dgm:cxn modelId="{FE2B2248-42D0-4FB5-BF41-E73AF5FA5F3C}" type="presParOf" srcId="{66464EFF-7EDE-4E5B-8CBF-33E61800D96F}" destId="{2FC8DCA6-49E7-46F7-906C-1DE74BB38052}" srcOrd="1" destOrd="0" presId="urn:microsoft.com/office/officeart/2017/3/layout/DropPinTimeline"/>
    <dgm:cxn modelId="{08791E19-182E-4884-B615-7106AA18EEB6}" type="presParOf" srcId="{18177657-B523-4D9A-9731-65B2A3384AA5}" destId="{C840902B-549B-41A2-B108-BC9EC8328C63}" srcOrd="2" destOrd="0" presId="urn:microsoft.com/office/officeart/2017/3/layout/DropPinTimeline"/>
    <dgm:cxn modelId="{D1C1F15C-FDE8-4723-931A-AD5DD21CA169}" type="presParOf" srcId="{18177657-B523-4D9A-9731-65B2A3384AA5}" destId="{1793277E-02C6-46B7-A660-1230B169EE01}" srcOrd="3" destOrd="0" presId="urn:microsoft.com/office/officeart/2017/3/layout/DropPinTimeline"/>
    <dgm:cxn modelId="{464369A6-C82D-48D1-B9D0-1CAAE59847A4}" type="presParOf" srcId="{18177657-B523-4D9A-9731-65B2A3384AA5}" destId="{7D71F903-0538-4BD3-8797-50833817697C}" srcOrd="4" destOrd="0" presId="urn:microsoft.com/office/officeart/2017/3/layout/DropPinTimeline"/>
    <dgm:cxn modelId="{74751787-D9DE-406F-8309-B2CC85A5BDCB}" type="presParOf" srcId="{18177657-B523-4D9A-9731-65B2A3384AA5}" destId="{AFE4BD5A-CC13-42D1-A4D1-A0404F1FF47C}" srcOrd="5" destOrd="0" presId="urn:microsoft.com/office/officeart/2017/3/layout/DropPinTimeline"/>
    <dgm:cxn modelId="{BDA9DE6E-73AC-4643-9527-ACFF7096B133}" type="presParOf" srcId="{C9E2EB26-3705-4011-B94A-3D492B6E121E}" destId="{9089160B-73E2-4951-AED4-148D0DBB97DF}" srcOrd="7" destOrd="0" presId="urn:microsoft.com/office/officeart/2017/3/layout/DropPinTimeline"/>
    <dgm:cxn modelId="{CB300680-0434-4D7C-B814-57A8B9E6974A}" type="presParOf" srcId="{C9E2EB26-3705-4011-B94A-3D492B6E121E}" destId="{6C902061-0A5E-4922-8D71-FB4FCF3CDBC8}" srcOrd="8" destOrd="0" presId="urn:microsoft.com/office/officeart/2017/3/layout/DropPinTimeline"/>
    <dgm:cxn modelId="{3C5FBCF2-FA8B-4541-AA71-8096F502D5FD}" type="presParOf" srcId="{6C902061-0A5E-4922-8D71-FB4FCF3CDBC8}" destId="{2EAE0012-E332-4BE0-A95D-B346F4C6D891}" srcOrd="0" destOrd="0" presId="urn:microsoft.com/office/officeart/2017/3/layout/DropPinTimeline"/>
    <dgm:cxn modelId="{E555CA3C-75BB-49D4-ACF9-79AC8FD5F617}" type="presParOf" srcId="{6C902061-0A5E-4922-8D71-FB4FCF3CDBC8}" destId="{8FD2783A-D77F-4229-80E7-9E715A32255A}" srcOrd="1" destOrd="0" presId="urn:microsoft.com/office/officeart/2017/3/layout/DropPinTimeline"/>
    <dgm:cxn modelId="{75F2EB49-E4BE-4EAB-ADFF-9310C8CE11CD}" type="presParOf" srcId="{8FD2783A-D77F-4229-80E7-9E715A32255A}" destId="{98ED2261-D41B-4D02-BD2F-90A68CC06459}" srcOrd="0" destOrd="0" presId="urn:microsoft.com/office/officeart/2017/3/layout/DropPinTimeline"/>
    <dgm:cxn modelId="{6E22EE2B-18F0-42FD-8F10-2F387CD32515}" type="presParOf" srcId="{8FD2783A-D77F-4229-80E7-9E715A32255A}" destId="{CBDF1839-861D-45BD-8B19-6181FC3CDC34}" srcOrd="1" destOrd="0" presId="urn:microsoft.com/office/officeart/2017/3/layout/DropPinTimeline"/>
    <dgm:cxn modelId="{FCCEC489-EE16-472D-86DF-4DBFD2BB943B}" type="presParOf" srcId="{6C902061-0A5E-4922-8D71-FB4FCF3CDBC8}" destId="{0D2F4EE9-BF5D-4A10-955A-E091C2AC4E8F}" srcOrd="2" destOrd="0" presId="urn:microsoft.com/office/officeart/2017/3/layout/DropPinTimeline"/>
    <dgm:cxn modelId="{D0307040-7507-4466-968C-544F54C7449D}" type="presParOf" srcId="{6C902061-0A5E-4922-8D71-FB4FCF3CDBC8}" destId="{9266DC48-599C-4880-90B1-44BC7554E4C6}" srcOrd="3" destOrd="0" presId="urn:microsoft.com/office/officeart/2017/3/layout/DropPinTimeline"/>
    <dgm:cxn modelId="{C4C7DDE6-6AA2-4764-909C-882F3CD56945}" type="presParOf" srcId="{6C902061-0A5E-4922-8D71-FB4FCF3CDBC8}" destId="{E55F7BF7-698A-433E-86D6-8F72879F3CFD}" srcOrd="4" destOrd="0" presId="urn:microsoft.com/office/officeart/2017/3/layout/DropPinTimeline"/>
    <dgm:cxn modelId="{74725204-97BA-48FB-B88F-9DAC43AB8181}" type="presParOf" srcId="{6C902061-0A5E-4922-8D71-FB4FCF3CDBC8}" destId="{4383B112-A8AE-4580-A6D4-747B206B396B}"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A3814D-34DA-47A3-B05F-AC162F20E8C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D84E3A0-ACA7-404D-872B-C2BB63EC3536}">
      <dgm:prSet/>
      <dgm:spPr/>
      <dgm:t>
        <a:bodyPr/>
        <a:lstStyle/>
        <a:p>
          <a:pPr>
            <a:lnSpc>
              <a:spcPct val="100000"/>
            </a:lnSpc>
          </a:pPr>
          <a:r>
            <a:rPr lang="en-US" b="0" i="0"/>
            <a:t>We have completed our research on the AI model we are using (Stable Diffusion).</a:t>
          </a:r>
          <a:endParaRPr lang="en-US"/>
        </a:p>
      </dgm:t>
    </dgm:pt>
    <dgm:pt modelId="{E5B36383-DDF2-46C6-BFEF-EC127BFDAE4F}" type="parTrans" cxnId="{7C8FE3A3-73F2-4745-8409-F024BC8D8407}">
      <dgm:prSet/>
      <dgm:spPr/>
      <dgm:t>
        <a:bodyPr/>
        <a:lstStyle/>
        <a:p>
          <a:endParaRPr lang="en-US"/>
        </a:p>
      </dgm:t>
    </dgm:pt>
    <dgm:pt modelId="{7BD33F42-723E-4DAC-9A3B-7722B345EED5}" type="sibTrans" cxnId="{7C8FE3A3-73F2-4745-8409-F024BC8D8407}">
      <dgm:prSet/>
      <dgm:spPr/>
      <dgm:t>
        <a:bodyPr/>
        <a:lstStyle/>
        <a:p>
          <a:endParaRPr lang="en-US"/>
        </a:p>
      </dgm:t>
    </dgm:pt>
    <dgm:pt modelId="{AC46C651-1E58-4FA8-B818-DB9EA1D0AA42}">
      <dgm:prSet/>
      <dgm:spPr/>
      <dgm:t>
        <a:bodyPr/>
        <a:lstStyle/>
        <a:p>
          <a:pPr>
            <a:lnSpc>
              <a:spcPct val="100000"/>
            </a:lnSpc>
          </a:pPr>
          <a:r>
            <a:rPr lang="en-US" b="0" i="0"/>
            <a:t>We have determined a way to use APIs to use the model with our interface.</a:t>
          </a:r>
          <a:endParaRPr lang="en-US"/>
        </a:p>
      </dgm:t>
    </dgm:pt>
    <dgm:pt modelId="{C3743804-E3D4-432F-AC4E-FD8B33337F07}" type="parTrans" cxnId="{17DDE95E-A2B6-4EAB-A968-E82DE6044D6B}">
      <dgm:prSet/>
      <dgm:spPr/>
      <dgm:t>
        <a:bodyPr/>
        <a:lstStyle/>
        <a:p>
          <a:endParaRPr lang="en-US"/>
        </a:p>
      </dgm:t>
    </dgm:pt>
    <dgm:pt modelId="{20FE740B-38B7-4682-87E6-C027C998D6F7}" type="sibTrans" cxnId="{17DDE95E-A2B6-4EAB-A968-E82DE6044D6B}">
      <dgm:prSet/>
      <dgm:spPr/>
      <dgm:t>
        <a:bodyPr/>
        <a:lstStyle/>
        <a:p>
          <a:endParaRPr lang="en-US"/>
        </a:p>
      </dgm:t>
    </dgm:pt>
    <dgm:pt modelId="{2BD2086F-CB53-4E93-BBB9-B0990EB2A75C}">
      <dgm:prSet/>
      <dgm:spPr/>
      <dgm:t>
        <a:bodyPr/>
        <a:lstStyle/>
        <a:p>
          <a:pPr>
            <a:lnSpc>
              <a:spcPct val="100000"/>
            </a:lnSpc>
          </a:pPr>
          <a:r>
            <a:rPr lang="en-US" b="0" i="0"/>
            <a:t>We have decided on requirements for our interface and have an initial design.</a:t>
          </a:r>
          <a:endParaRPr lang="en-US"/>
        </a:p>
      </dgm:t>
    </dgm:pt>
    <dgm:pt modelId="{E6C5329E-E344-4098-8E82-ECC055447099}" type="parTrans" cxnId="{06228BCA-2987-4E20-89BB-3E4AB3DB55C1}">
      <dgm:prSet/>
      <dgm:spPr/>
      <dgm:t>
        <a:bodyPr/>
        <a:lstStyle/>
        <a:p>
          <a:endParaRPr lang="en-US"/>
        </a:p>
      </dgm:t>
    </dgm:pt>
    <dgm:pt modelId="{13E365F4-7343-4C84-814C-2D33D2F0270E}" type="sibTrans" cxnId="{06228BCA-2987-4E20-89BB-3E4AB3DB55C1}">
      <dgm:prSet/>
      <dgm:spPr/>
      <dgm:t>
        <a:bodyPr/>
        <a:lstStyle/>
        <a:p>
          <a:endParaRPr lang="en-US"/>
        </a:p>
      </dgm:t>
    </dgm:pt>
    <dgm:pt modelId="{F8401C02-8B44-43CC-AD90-223D60AC52A9}">
      <dgm:prSet/>
      <dgm:spPr/>
      <dgm:t>
        <a:bodyPr/>
        <a:lstStyle/>
        <a:p>
          <a:pPr>
            <a:lnSpc>
              <a:spcPct val="100000"/>
            </a:lnSpc>
          </a:pPr>
          <a:r>
            <a:rPr lang="en-US" b="0" i="0"/>
            <a:t>We have developed a test plan to keep us within the requirements of the project.</a:t>
          </a:r>
          <a:endParaRPr lang="en-US"/>
        </a:p>
      </dgm:t>
    </dgm:pt>
    <dgm:pt modelId="{EF710B15-B247-4896-9EA2-B5740284AB5A}" type="parTrans" cxnId="{B21A950C-F57D-4A7D-ADAD-6F6A056D9F83}">
      <dgm:prSet/>
      <dgm:spPr/>
      <dgm:t>
        <a:bodyPr/>
        <a:lstStyle/>
        <a:p>
          <a:endParaRPr lang="en-US"/>
        </a:p>
      </dgm:t>
    </dgm:pt>
    <dgm:pt modelId="{2D1EC571-C024-4347-8DB6-5FBF725B0350}" type="sibTrans" cxnId="{B21A950C-F57D-4A7D-ADAD-6F6A056D9F83}">
      <dgm:prSet/>
      <dgm:spPr/>
      <dgm:t>
        <a:bodyPr/>
        <a:lstStyle/>
        <a:p>
          <a:endParaRPr lang="en-US"/>
        </a:p>
      </dgm:t>
    </dgm:pt>
    <dgm:pt modelId="{673C79C3-5EC6-4A6F-AD1E-1D1C45417A57}" type="pres">
      <dgm:prSet presAssocID="{8EA3814D-34DA-47A3-B05F-AC162F20E8CE}" presName="root" presStyleCnt="0">
        <dgm:presLayoutVars>
          <dgm:dir/>
          <dgm:resizeHandles val="exact"/>
        </dgm:presLayoutVars>
      </dgm:prSet>
      <dgm:spPr/>
    </dgm:pt>
    <dgm:pt modelId="{18339408-5091-42CA-AED3-730F4B405492}" type="pres">
      <dgm:prSet presAssocID="{ED84E3A0-ACA7-404D-872B-C2BB63EC3536}" presName="compNode" presStyleCnt="0"/>
      <dgm:spPr/>
    </dgm:pt>
    <dgm:pt modelId="{FA1F99E4-0D0C-408A-86EA-889E1C111292}" type="pres">
      <dgm:prSet presAssocID="{ED84E3A0-ACA7-404D-872B-C2BB63EC3536}" presName="bgRect" presStyleLbl="bgShp" presStyleIdx="0" presStyleCnt="4"/>
      <dgm:spPr/>
    </dgm:pt>
    <dgm:pt modelId="{6D85B0DF-55AD-47F4-A573-815610D15F63}" type="pres">
      <dgm:prSet presAssocID="{ED84E3A0-ACA7-404D-872B-C2BB63EC353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D813A852-EF24-4EE5-81B8-87B8E9525C1E}" type="pres">
      <dgm:prSet presAssocID="{ED84E3A0-ACA7-404D-872B-C2BB63EC3536}" presName="spaceRect" presStyleCnt="0"/>
      <dgm:spPr/>
    </dgm:pt>
    <dgm:pt modelId="{C2522FAB-1D98-4E15-9959-72E0D37D7730}" type="pres">
      <dgm:prSet presAssocID="{ED84E3A0-ACA7-404D-872B-C2BB63EC3536}" presName="parTx" presStyleLbl="revTx" presStyleIdx="0" presStyleCnt="4">
        <dgm:presLayoutVars>
          <dgm:chMax val="0"/>
          <dgm:chPref val="0"/>
        </dgm:presLayoutVars>
      </dgm:prSet>
      <dgm:spPr/>
    </dgm:pt>
    <dgm:pt modelId="{5F2B31A7-9A93-4AB0-BAB4-2CC174D070E2}" type="pres">
      <dgm:prSet presAssocID="{7BD33F42-723E-4DAC-9A3B-7722B345EED5}" presName="sibTrans" presStyleCnt="0"/>
      <dgm:spPr/>
    </dgm:pt>
    <dgm:pt modelId="{3215879A-FDA9-4A3F-BC2D-132D5D8D93A6}" type="pres">
      <dgm:prSet presAssocID="{AC46C651-1E58-4FA8-B818-DB9EA1D0AA42}" presName="compNode" presStyleCnt="0"/>
      <dgm:spPr/>
    </dgm:pt>
    <dgm:pt modelId="{6E1EE863-8D87-4229-B6FD-5A56F9030AC4}" type="pres">
      <dgm:prSet presAssocID="{AC46C651-1E58-4FA8-B818-DB9EA1D0AA42}" presName="bgRect" presStyleLbl="bgShp" presStyleIdx="1" presStyleCnt="4"/>
      <dgm:spPr/>
    </dgm:pt>
    <dgm:pt modelId="{A0F14E09-57FF-4E2C-955A-E4726CB062DC}" type="pres">
      <dgm:prSet presAssocID="{AC46C651-1E58-4FA8-B818-DB9EA1D0AA4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D999501B-92F7-4FC5-98B7-A81928E7604C}" type="pres">
      <dgm:prSet presAssocID="{AC46C651-1E58-4FA8-B818-DB9EA1D0AA42}" presName="spaceRect" presStyleCnt="0"/>
      <dgm:spPr/>
    </dgm:pt>
    <dgm:pt modelId="{04FE9FB4-3316-4BD8-A8AA-DDE17AE15805}" type="pres">
      <dgm:prSet presAssocID="{AC46C651-1E58-4FA8-B818-DB9EA1D0AA42}" presName="parTx" presStyleLbl="revTx" presStyleIdx="1" presStyleCnt="4">
        <dgm:presLayoutVars>
          <dgm:chMax val="0"/>
          <dgm:chPref val="0"/>
        </dgm:presLayoutVars>
      </dgm:prSet>
      <dgm:spPr/>
    </dgm:pt>
    <dgm:pt modelId="{F6DFFCB5-BEC6-42A3-9B83-7BCE054E6F92}" type="pres">
      <dgm:prSet presAssocID="{20FE740B-38B7-4682-87E6-C027C998D6F7}" presName="sibTrans" presStyleCnt="0"/>
      <dgm:spPr/>
    </dgm:pt>
    <dgm:pt modelId="{C1926FC1-5C63-40A7-9E67-419119A1623F}" type="pres">
      <dgm:prSet presAssocID="{2BD2086F-CB53-4E93-BBB9-B0990EB2A75C}" presName="compNode" presStyleCnt="0"/>
      <dgm:spPr/>
    </dgm:pt>
    <dgm:pt modelId="{4D6F6442-CD5E-4B04-998C-F79F32155FC7}" type="pres">
      <dgm:prSet presAssocID="{2BD2086F-CB53-4E93-BBB9-B0990EB2A75C}" presName="bgRect" presStyleLbl="bgShp" presStyleIdx="2" presStyleCnt="4"/>
      <dgm:spPr/>
    </dgm:pt>
    <dgm:pt modelId="{E3EFA0E7-0B51-49F2-B6FE-4824EC0C5A7B}" type="pres">
      <dgm:prSet presAssocID="{2BD2086F-CB53-4E93-BBB9-B0990EB2A75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BD88E678-9D65-4EE1-B7A7-86456588A4B4}" type="pres">
      <dgm:prSet presAssocID="{2BD2086F-CB53-4E93-BBB9-B0990EB2A75C}" presName="spaceRect" presStyleCnt="0"/>
      <dgm:spPr/>
    </dgm:pt>
    <dgm:pt modelId="{7D3F37F4-5F74-48D3-8E15-19F9D83FDB42}" type="pres">
      <dgm:prSet presAssocID="{2BD2086F-CB53-4E93-BBB9-B0990EB2A75C}" presName="parTx" presStyleLbl="revTx" presStyleIdx="2" presStyleCnt="4">
        <dgm:presLayoutVars>
          <dgm:chMax val="0"/>
          <dgm:chPref val="0"/>
        </dgm:presLayoutVars>
      </dgm:prSet>
      <dgm:spPr/>
    </dgm:pt>
    <dgm:pt modelId="{8572091D-9895-423E-811A-51D2B7EC98E9}" type="pres">
      <dgm:prSet presAssocID="{13E365F4-7343-4C84-814C-2D33D2F0270E}" presName="sibTrans" presStyleCnt="0"/>
      <dgm:spPr/>
    </dgm:pt>
    <dgm:pt modelId="{88D1228D-27B4-4DA6-A462-948EDB19346B}" type="pres">
      <dgm:prSet presAssocID="{F8401C02-8B44-43CC-AD90-223D60AC52A9}" presName="compNode" presStyleCnt="0"/>
      <dgm:spPr/>
    </dgm:pt>
    <dgm:pt modelId="{E57C1161-B7E8-41D0-B876-451337462C11}" type="pres">
      <dgm:prSet presAssocID="{F8401C02-8B44-43CC-AD90-223D60AC52A9}" presName="bgRect" presStyleLbl="bgShp" presStyleIdx="3" presStyleCnt="4"/>
      <dgm:spPr/>
    </dgm:pt>
    <dgm:pt modelId="{72F0F59C-FA96-4735-AB27-9B3BB5C6C870}" type="pres">
      <dgm:prSet presAssocID="{F8401C02-8B44-43CC-AD90-223D60AC52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85223C0D-0AAA-4078-8135-FD550FFFE739}" type="pres">
      <dgm:prSet presAssocID="{F8401C02-8B44-43CC-AD90-223D60AC52A9}" presName="spaceRect" presStyleCnt="0"/>
      <dgm:spPr/>
    </dgm:pt>
    <dgm:pt modelId="{F2C95407-6F70-41DA-BA7E-5B0B60B2FA28}" type="pres">
      <dgm:prSet presAssocID="{F8401C02-8B44-43CC-AD90-223D60AC52A9}" presName="parTx" presStyleLbl="revTx" presStyleIdx="3" presStyleCnt="4">
        <dgm:presLayoutVars>
          <dgm:chMax val="0"/>
          <dgm:chPref val="0"/>
        </dgm:presLayoutVars>
      </dgm:prSet>
      <dgm:spPr/>
    </dgm:pt>
  </dgm:ptLst>
  <dgm:cxnLst>
    <dgm:cxn modelId="{B21A950C-F57D-4A7D-ADAD-6F6A056D9F83}" srcId="{8EA3814D-34DA-47A3-B05F-AC162F20E8CE}" destId="{F8401C02-8B44-43CC-AD90-223D60AC52A9}" srcOrd="3" destOrd="0" parTransId="{EF710B15-B247-4896-9EA2-B5740284AB5A}" sibTransId="{2D1EC571-C024-4347-8DB6-5FBF725B0350}"/>
    <dgm:cxn modelId="{660FB80E-599A-4D9E-9059-E881276D6A3E}" type="presOf" srcId="{2BD2086F-CB53-4E93-BBB9-B0990EB2A75C}" destId="{7D3F37F4-5F74-48D3-8E15-19F9D83FDB42}" srcOrd="0" destOrd="0" presId="urn:microsoft.com/office/officeart/2018/2/layout/IconVerticalSolidList"/>
    <dgm:cxn modelId="{876E6523-B11D-493D-B5F8-44C0C9BAFB25}" type="presOf" srcId="{F8401C02-8B44-43CC-AD90-223D60AC52A9}" destId="{F2C95407-6F70-41DA-BA7E-5B0B60B2FA28}" srcOrd="0" destOrd="0" presId="urn:microsoft.com/office/officeart/2018/2/layout/IconVerticalSolidList"/>
    <dgm:cxn modelId="{DBDA3434-3FCE-4493-AE2D-EB1AF4A666A3}" type="presOf" srcId="{8EA3814D-34DA-47A3-B05F-AC162F20E8CE}" destId="{673C79C3-5EC6-4A6F-AD1E-1D1C45417A57}" srcOrd="0" destOrd="0" presId="urn:microsoft.com/office/officeart/2018/2/layout/IconVerticalSolidList"/>
    <dgm:cxn modelId="{17DDE95E-A2B6-4EAB-A968-E82DE6044D6B}" srcId="{8EA3814D-34DA-47A3-B05F-AC162F20E8CE}" destId="{AC46C651-1E58-4FA8-B818-DB9EA1D0AA42}" srcOrd="1" destOrd="0" parTransId="{C3743804-E3D4-432F-AC4E-FD8B33337F07}" sibTransId="{20FE740B-38B7-4682-87E6-C027C998D6F7}"/>
    <dgm:cxn modelId="{2CF4C08B-829B-400D-82BD-488602FD2C82}" type="presOf" srcId="{AC46C651-1E58-4FA8-B818-DB9EA1D0AA42}" destId="{04FE9FB4-3316-4BD8-A8AA-DDE17AE15805}" srcOrd="0" destOrd="0" presId="urn:microsoft.com/office/officeart/2018/2/layout/IconVerticalSolidList"/>
    <dgm:cxn modelId="{7C8FE3A3-73F2-4745-8409-F024BC8D8407}" srcId="{8EA3814D-34DA-47A3-B05F-AC162F20E8CE}" destId="{ED84E3A0-ACA7-404D-872B-C2BB63EC3536}" srcOrd="0" destOrd="0" parTransId="{E5B36383-DDF2-46C6-BFEF-EC127BFDAE4F}" sibTransId="{7BD33F42-723E-4DAC-9A3B-7722B345EED5}"/>
    <dgm:cxn modelId="{06228BCA-2987-4E20-89BB-3E4AB3DB55C1}" srcId="{8EA3814D-34DA-47A3-B05F-AC162F20E8CE}" destId="{2BD2086F-CB53-4E93-BBB9-B0990EB2A75C}" srcOrd="2" destOrd="0" parTransId="{E6C5329E-E344-4098-8E82-ECC055447099}" sibTransId="{13E365F4-7343-4C84-814C-2D33D2F0270E}"/>
    <dgm:cxn modelId="{CD17DAEA-A09E-4B05-AACC-2E9ACF7E7DEC}" type="presOf" srcId="{ED84E3A0-ACA7-404D-872B-C2BB63EC3536}" destId="{C2522FAB-1D98-4E15-9959-72E0D37D7730}" srcOrd="0" destOrd="0" presId="urn:microsoft.com/office/officeart/2018/2/layout/IconVerticalSolidList"/>
    <dgm:cxn modelId="{3BCB6DF2-7265-4669-8385-8E265A6D1C09}" type="presParOf" srcId="{673C79C3-5EC6-4A6F-AD1E-1D1C45417A57}" destId="{18339408-5091-42CA-AED3-730F4B405492}" srcOrd="0" destOrd="0" presId="urn:microsoft.com/office/officeart/2018/2/layout/IconVerticalSolidList"/>
    <dgm:cxn modelId="{5938D296-0002-42CA-B2B2-70A7927E989F}" type="presParOf" srcId="{18339408-5091-42CA-AED3-730F4B405492}" destId="{FA1F99E4-0D0C-408A-86EA-889E1C111292}" srcOrd="0" destOrd="0" presId="urn:microsoft.com/office/officeart/2018/2/layout/IconVerticalSolidList"/>
    <dgm:cxn modelId="{A3CFFE8A-ACE4-457A-A369-B375A7691980}" type="presParOf" srcId="{18339408-5091-42CA-AED3-730F4B405492}" destId="{6D85B0DF-55AD-47F4-A573-815610D15F63}" srcOrd="1" destOrd="0" presId="urn:microsoft.com/office/officeart/2018/2/layout/IconVerticalSolidList"/>
    <dgm:cxn modelId="{BCB66C6D-F5FC-4D03-BBD6-90A72AEE5300}" type="presParOf" srcId="{18339408-5091-42CA-AED3-730F4B405492}" destId="{D813A852-EF24-4EE5-81B8-87B8E9525C1E}" srcOrd="2" destOrd="0" presId="urn:microsoft.com/office/officeart/2018/2/layout/IconVerticalSolidList"/>
    <dgm:cxn modelId="{56584A9C-99D5-4D33-BA1C-F5FB01B4469F}" type="presParOf" srcId="{18339408-5091-42CA-AED3-730F4B405492}" destId="{C2522FAB-1D98-4E15-9959-72E0D37D7730}" srcOrd="3" destOrd="0" presId="urn:microsoft.com/office/officeart/2018/2/layout/IconVerticalSolidList"/>
    <dgm:cxn modelId="{672DB171-85F2-4A61-A629-0AC3EA410108}" type="presParOf" srcId="{673C79C3-5EC6-4A6F-AD1E-1D1C45417A57}" destId="{5F2B31A7-9A93-4AB0-BAB4-2CC174D070E2}" srcOrd="1" destOrd="0" presId="urn:microsoft.com/office/officeart/2018/2/layout/IconVerticalSolidList"/>
    <dgm:cxn modelId="{CA08FD20-9CF1-479B-8162-ED5EF97A0290}" type="presParOf" srcId="{673C79C3-5EC6-4A6F-AD1E-1D1C45417A57}" destId="{3215879A-FDA9-4A3F-BC2D-132D5D8D93A6}" srcOrd="2" destOrd="0" presId="urn:microsoft.com/office/officeart/2018/2/layout/IconVerticalSolidList"/>
    <dgm:cxn modelId="{EA4F483A-24DA-4970-85D3-109B02C911D9}" type="presParOf" srcId="{3215879A-FDA9-4A3F-BC2D-132D5D8D93A6}" destId="{6E1EE863-8D87-4229-B6FD-5A56F9030AC4}" srcOrd="0" destOrd="0" presId="urn:microsoft.com/office/officeart/2018/2/layout/IconVerticalSolidList"/>
    <dgm:cxn modelId="{0266034C-E65F-4E83-BE26-5C5049F42328}" type="presParOf" srcId="{3215879A-FDA9-4A3F-BC2D-132D5D8D93A6}" destId="{A0F14E09-57FF-4E2C-955A-E4726CB062DC}" srcOrd="1" destOrd="0" presId="urn:microsoft.com/office/officeart/2018/2/layout/IconVerticalSolidList"/>
    <dgm:cxn modelId="{29C745FF-8709-4037-9E89-4D4D12AC40EA}" type="presParOf" srcId="{3215879A-FDA9-4A3F-BC2D-132D5D8D93A6}" destId="{D999501B-92F7-4FC5-98B7-A81928E7604C}" srcOrd="2" destOrd="0" presId="urn:microsoft.com/office/officeart/2018/2/layout/IconVerticalSolidList"/>
    <dgm:cxn modelId="{19F04BAA-8ACC-4FB2-9223-D20B4DD57E0A}" type="presParOf" srcId="{3215879A-FDA9-4A3F-BC2D-132D5D8D93A6}" destId="{04FE9FB4-3316-4BD8-A8AA-DDE17AE15805}" srcOrd="3" destOrd="0" presId="urn:microsoft.com/office/officeart/2018/2/layout/IconVerticalSolidList"/>
    <dgm:cxn modelId="{4F3CC5F8-91AD-4F29-B27C-0FCF3958BD2D}" type="presParOf" srcId="{673C79C3-5EC6-4A6F-AD1E-1D1C45417A57}" destId="{F6DFFCB5-BEC6-42A3-9B83-7BCE054E6F92}" srcOrd="3" destOrd="0" presId="urn:microsoft.com/office/officeart/2018/2/layout/IconVerticalSolidList"/>
    <dgm:cxn modelId="{13AD5C7D-EBBA-4918-BF32-428D6CCECA89}" type="presParOf" srcId="{673C79C3-5EC6-4A6F-AD1E-1D1C45417A57}" destId="{C1926FC1-5C63-40A7-9E67-419119A1623F}" srcOrd="4" destOrd="0" presId="urn:microsoft.com/office/officeart/2018/2/layout/IconVerticalSolidList"/>
    <dgm:cxn modelId="{88AEB6F1-20B4-4D2A-B980-4EE691E85A23}" type="presParOf" srcId="{C1926FC1-5C63-40A7-9E67-419119A1623F}" destId="{4D6F6442-CD5E-4B04-998C-F79F32155FC7}" srcOrd="0" destOrd="0" presId="urn:microsoft.com/office/officeart/2018/2/layout/IconVerticalSolidList"/>
    <dgm:cxn modelId="{5C08F22B-BCAD-4920-8172-0EE942C8C8D6}" type="presParOf" srcId="{C1926FC1-5C63-40A7-9E67-419119A1623F}" destId="{E3EFA0E7-0B51-49F2-B6FE-4824EC0C5A7B}" srcOrd="1" destOrd="0" presId="urn:microsoft.com/office/officeart/2018/2/layout/IconVerticalSolidList"/>
    <dgm:cxn modelId="{641A4FB7-E8C2-49DA-B566-6BF5C17AB90D}" type="presParOf" srcId="{C1926FC1-5C63-40A7-9E67-419119A1623F}" destId="{BD88E678-9D65-4EE1-B7A7-86456588A4B4}" srcOrd="2" destOrd="0" presId="urn:microsoft.com/office/officeart/2018/2/layout/IconVerticalSolidList"/>
    <dgm:cxn modelId="{209E239D-9AE9-4D1E-BDE2-E2E4A2399098}" type="presParOf" srcId="{C1926FC1-5C63-40A7-9E67-419119A1623F}" destId="{7D3F37F4-5F74-48D3-8E15-19F9D83FDB42}" srcOrd="3" destOrd="0" presId="urn:microsoft.com/office/officeart/2018/2/layout/IconVerticalSolidList"/>
    <dgm:cxn modelId="{B59327E5-A179-443F-B76F-B7C99FB785CC}" type="presParOf" srcId="{673C79C3-5EC6-4A6F-AD1E-1D1C45417A57}" destId="{8572091D-9895-423E-811A-51D2B7EC98E9}" srcOrd="5" destOrd="0" presId="urn:microsoft.com/office/officeart/2018/2/layout/IconVerticalSolidList"/>
    <dgm:cxn modelId="{332E5CE2-3BE8-4425-A071-289CBBBA8389}" type="presParOf" srcId="{673C79C3-5EC6-4A6F-AD1E-1D1C45417A57}" destId="{88D1228D-27B4-4DA6-A462-948EDB19346B}" srcOrd="6" destOrd="0" presId="urn:microsoft.com/office/officeart/2018/2/layout/IconVerticalSolidList"/>
    <dgm:cxn modelId="{19FB1254-2C35-4BC6-AF17-F60E5D704595}" type="presParOf" srcId="{88D1228D-27B4-4DA6-A462-948EDB19346B}" destId="{E57C1161-B7E8-41D0-B876-451337462C11}" srcOrd="0" destOrd="0" presId="urn:microsoft.com/office/officeart/2018/2/layout/IconVerticalSolidList"/>
    <dgm:cxn modelId="{9AAD6C0C-01B1-4DEB-BC6F-0E5F46E3DEEF}" type="presParOf" srcId="{88D1228D-27B4-4DA6-A462-948EDB19346B}" destId="{72F0F59C-FA96-4735-AB27-9B3BB5C6C870}" srcOrd="1" destOrd="0" presId="urn:microsoft.com/office/officeart/2018/2/layout/IconVerticalSolidList"/>
    <dgm:cxn modelId="{09CFBACB-9127-4C84-8259-B31833E950A0}" type="presParOf" srcId="{88D1228D-27B4-4DA6-A462-948EDB19346B}" destId="{85223C0D-0AAA-4078-8135-FD550FFFE739}" srcOrd="2" destOrd="0" presId="urn:microsoft.com/office/officeart/2018/2/layout/IconVerticalSolidList"/>
    <dgm:cxn modelId="{4EA99091-39FF-4591-A337-3E9B446F17A0}" type="presParOf" srcId="{88D1228D-27B4-4DA6-A462-948EDB19346B}" destId="{F2C95407-6F70-41DA-BA7E-5B0B60B2FA2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5D57A-BF3F-45DE-9106-E2346975F80D}">
      <dsp:nvSpPr>
        <dsp:cNvPr id="0" name=""/>
        <dsp:cNvSpPr/>
      </dsp:nvSpPr>
      <dsp:spPr>
        <a:xfrm>
          <a:off x="0" y="2135"/>
          <a:ext cx="611173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6E403-B442-44AB-9D93-DCB0D6AF9554}">
      <dsp:nvSpPr>
        <dsp:cNvPr id="0" name=""/>
        <dsp:cNvSpPr/>
      </dsp:nvSpPr>
      <dsp:spPr>
        <a:xfrm>
          <a:off x="0" y="2135"/>
          <a:ext cx="6111737" cy="145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A college student who wants to decorate their dorm with personalized wallpapers that they can make in our AI application, so that they can make their room look more vibrant.</a:t>
          </a:r>
          <a:endParaRPr lang="en-US" sz="2300" kern="1200"/>
        </a:p>
      </dsp:txBody>
      <dsp:txXfrm>
        <a:off x="0" y="2135"/>
        <a:ext cx="6111737" cy="1456282"/>
      </dsp:txXfrm>
    </dsp:sp>
    <dsp:sp modelId="{ABD93BD9-A0EE-41E3-9DF9-C25E17DE02EC}">
      <dsp:nvSpPr>
        <dsp:cNvPr id="0" name=""/>
        <dsp:cNvSpPr/>
      </dsp:nvSpPr>
      <dsp:spPr>
        <a:xfrm>
          <a:off x="0" y="1458418"/>
          <a:ext cx="6111737" cy="0"/>
        </a:xfrm>
        <a:prstGeom prst="line">
          <a:avLst/>
        </a:prstGeom>
        <a:solidFill>
          <a:schemeClr val="accent2">
            <a:hueOff val="-749966"/>
            <a:satOff val="-322"/>
            <a:lumOff val="3530"/>
            <a:alphaOff val="0"/>
          </a:schemeClr>
        </a:solidFill>
        <a:ln w="12700" cap="flat" cmpd="sng" algn="ctr">
          <a:solidFill>
            <a:schemeClr val="accent2">
              <a:hueOff val="-749966"/>
              <a:satOff val="-322"/>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8FBE83-E734-4C16-BCC7-F3743EFE4F8B}">
      <dsp:nvSpPr>
        <dsp:cNvPr id="0" name=""/>
        <dsp:cNvSpPr/>
      </dsp:nvSpPr>
      <dsp:spPr>
        <a:xfrm>
          <a:off x="0" y="1458418"/>
          <a:ext cx="6111737" cy="145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People who want to give our personal gifts to friends or relatives with pictures of them together to show their closeness.</a:t>
          </a:r>
          <a:endParaRPr lang="en-US" sz="2300" kern="1200"/>
        </a:p>
      </dsp:txBody>
      <dsp:txXfrm>
        <a:off x="0" y="1458418"/>
        <a:ext cx="6111737" cy="1456282"/>
      </dsp:txXfrm>
    </dsp:sp>
    <dsp:sp modelId="{9C457A59-61F6-445A-9272-00342DD832A7}">
      <dsp:nvSpPr>
        <dsp:cNvPr id="0" name=""/>
        <dsp:cNvSpPr/>
      </dsp:nvSpPr>
      <dsp:spPr>
        <a:xfrm>
          <a:off x="0" y="2914700"/>
          <a:ext cx="6111737" cy="0"/>
        </a:xfrm>
        <a:prstGeom prst="line">
          <a:avLst/>
        </a:prstGeom>
        <a:solidFill>
          <a:schemeClr val="accent2">
            <a:hueOff val="-1499931"/>
            <a:satOff val="-644"/>
            <a:lumOff val="7059"/>
            <a:alphaOff val="0"/>
          </a:schemeClr>
        </a:solidFill>
        <a:ln w="12700" cap="flat" cmpd="sng" algn="ctr">
          <a:solidFill>
            <a:schemeClr val="accent2">
              <a:hueOff val="-1499931"/>
              <a:satOff val="-644"/>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4B2D1C-9FBF-49F3-BB2E-E48B0C6ACF87}">
      <dsp:nvSpPr>
        <dsp:cNvPr id="0" name=""/>
        <dsp:cNvSpPr/>
      </dsp:nvSpPr>
      <dsp:spPr>
        <a:xfrm>
          <a:off x="0" y="2914700"/>
          <a:ext cx="6111737" cy="1456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A widowed person who wants to recreate a memory of themselves and their loved one through AI imaging so that their memory can live on.</a:t>
          </a:r>
          <a:endParaRPr lang="en-US" sz="2300" kern="1200"/>
        </a:p>
      </dsp:txBody>
      <dsp:txXfrm>
        <a:off x="0" y="2914700"/>
        <a:ext cx="6111737" cy="14562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4FFDF-6491-4570-8418-0AA6C8D132C1}">
      <dsp:nvSpPr>
        <dsp:cNvPr id="0" name=""/>
        <dsp:cNvSpPr/>
      </dsp:nvSpPr>
      <dsp:spPr>
        <a:xfrm>
          <a:off x="0" y="1593850"/>
          <a:ext cx="10653184"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C24C1CCE-4EDE-4697-9DB3-4D856C65BB97}">
      <dsp:nvSpPr>
        <dsp:cNvPr id="0" name=""/>
        <dsp:cNvSpPr/>
      </dsp:nvSpPr>
      <dsp:spPr>
        <a:xfrm rot="8100000">
          <a:off x="55223" y="367320"/>
          <a:ext cx="234420" cy="234420"/>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95B46E-CEA2-42FC-B179-5B8BA302A318}">
      <dsp:nvSpPr>
        <dsp:cNvPr id="0" name=""/>
        <dsp:cNvSpPr/>
      </dsp:nvSpPr>
      <dsp:spPr>
        <a:xfrm>
          <a:off x="81265" y="393362"/>
          <a:ext cx="182336" cy="18233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299FED9-45D2-49CF-8B3A-B99BEB89C425}">
      <dsp:nvSpPr>
        <dsp:cNvPr id="0" name=""/>
        <dsp:cNvSpPr/>
      </dsp:nvSpPr>
      <dsp:spPr>
        <a:xfrm>
          <a:off x="338194" y="650290"/>
          <a:ext cx="2949195" cy="943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User interface complete</a:t>
          </a:r>
        </a:p>
      </dsp:txBody>
      <dsp:txXfrm>
        <a:off x="338194" y="650290"/>
        <a:ext cx="2949195" cy="943559"/>
      </dsp:txXfrm>
    </dsp:sp>
    <dsp:sp modelId="{99842C9A-3993-4883-91B7-6B8A473FDD41}">
      <dsp:nvSpPr>
        <dsp:cNvPr id="0" name=""/>
        <dsp:cNvSpPr/>
      </dsp:nvSpPr>
      <dsp:spPr>
        <a:xfrm>
          <a:off x="338194" y="318770"/>
          <a:ext cx="2949195" cy="3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3 Oct. 24</a:t>
          </a:r>
        </a:p>
      </dsp:txBody>
      <dsp:txXfrm>
        <a:off x="338194" y="318770"/>
        <a:ext cx="2949195" cy="331520"/>
      </dsp:txXfrm>
    </dsp:sp>
    <dsp:sp modelId="{8417CFEC-E893-4961-91E7-F644B74427C2}">
      <dsp:nvSpPr>
        <dsp:cNvPr id="0" name=""/>
        <dsp:cNvSpPr/>
      </dsp:nvSpPr>
      <dsp:spPr>
        <a:xfrm>
          <a:off x="172433" y="650290"/>
          <a:ext cx="0" cy="943559"/>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84F7CDC2-8972-4373-B71F-66613D4723B5}">
      <dsp:nvSpPr>
        <dsp:cNvPr id="0" name=""/>
        <dsp:cNvSpPr/>
      </dsp:nvSpPr>
      <dsp:spPr>
        <a:xfrm>
          <a:off x="142133" y="1564013"/>
          <a:ext cx="59673" cy="59673"/>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F8017-6446-4217-AB6E-1D10460C7066}">
      <dsp:nvSpPr>
        <dsp:cNvPr id="0" name=""/>
        <dsp:cNvSpPr/>
      </dsp:nvSpPr>
      <dsp:spPr>
        <a:xfrm rot="18900000">
          <a:off x="1826870" y="2585959"/>
          <a:ext cx="234420" cy="234420"/>
        </a:xfrm>
        <a:prstGeom prst="teardrop">
          <a:avLst>
            <a:gd name="adj" fmla="val 115000"/>
          </a:avLst>
        </a:prstGeom>
        <a:solidFill>
          <a:schemeClr val="accent2">
            <a:hueOff val="-374983"/>
            <a:satOff val="-161"/>
            <a:lumOff val="1765"/>
            <a:alphaOff val="0"/>
          </a:schemeClr>
        </a:solidFill>
        <a:ln w="12700" cap="flat" cmpd="sng" algn="ctr">
          <a:solidFill>
            <a:schemeClr val="accent2">
              <a:hueOff val="-374983"/>
              <a:satOff val="-161"/>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BE0AAE-EE2A-4C94-A2D9-05839CFB1713}">
      <dsp:nvSpPr>
        <dsp:cNvPr id="0" name=""/>
        <dsp:cNvSpPr/>
      </dsp:nvSpPr>
      <dsp:spPr>
        <a:xfrm>
          <a:off x="1852913" y="2612001"/>
          <a:ext cx="182336" cy="18233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1AE4D1-9BDF-499B-8034-43B83687D394}">
      <dsp:nvSpPr>
        <dsp:cNvPr id="0" name=""/>
        <dsp:cNvSpPr/>
      </dsp:nvSpPr>
      <dsp:spPr>
        <a:xfrm>
          <a:off x="2109841" y="1593850"/>
          <a:ext cx="2949195" cy="943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AI model has been implemented with interface</a:t>
          </a:r>
        </a:p>
      </dsp:txBody>
      <dsp:txXfrm>
        <a:off x="2109841" y="1593850"/>
        <a:ext cx="2949195" cy="943559"/>
      </dsp:txXfrm>
    </dsp:sp>
    <dsp:sp modelId="{76FC55BF-DE6C-49E1-8ECC-BC837AE71C4B}">
      <dsp:nvSpPr>
        <dsp:cNvPr id="0" name=""/>
        <dsp:cNvSpPr/>
      </dsp:nvSpPr>
      <dsp:spPr>
        <a:xfrm>
          <a:off x="2109841" y="2537409"/>
          <a:ext cx="2949195" cy="3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19 Mar. 24</a:t>
          </a:r>
        </a:p>
      </dsp:txBody>
      <dsp:txXfrm>
        <a:off x="2109841" y="2537409"/>
        <a:ext cx="2949195" cy="331520"/>
      </dsp:txXfrm>
    </dsp:sp>
    <dsp:sp modelId="{15917236-CAFA-4BEF-AB5E-6EBF012412A9}">
      <dsp:nvSpPr>
        <dsp:cNvPr id="0" name=""/>
        <dsp:cNvSpPr/>
      </dsp:nvSpPr>
      <dsp:spPr>
        <a:xfrm>
          <a:off x="1944081" y="1593850"/>
          <a:ext cx="0" cy="943559"/>
        </a:xfrm>
        <a:prstGeom prst="line">
          <a:avLst/>
        </a:prstGeom>
        <a:noFill/>
        <a:ln w="12700" cap="flat" cmpd="sng" algn="ctr">
          <a:solidFill>
            <a:schemeClr val="accent2">
              <a:hueOff val="-374983"/>
              <a:satOff val="-161"/>
              <a:lumOff val="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7311B573-6757-4CE6-A445-6B302A629418}">
      <dsp:nvSpPr>
        <dsp:cNvPr id="0" name=""/>
        <dsp:cNvSpPr/>
      </dsp:nvSpPr>
      <dsp:spPr>
        <a:xfrm>
          <a:off x="1913781" y="1564013"/>
          <a:ext cx="59673" cy="59673"/>
        </a:xfrm>
        <a:prstGeom prst="ellipse">
          <a:avLst/>
        </a:prstGeom>
        <a:solidFill>
          <a:schemeClr val="accent2">
            <a:hueOff val="-374983"/>
            <a:satOff val="-161"/>
            <a:lumOff val="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E7172-3153-4052-B089-F558D7B68A60}">
      <dsp:nvSpPr>
        <dsp:cNvPr id="0" name=""/>
        <dsp:cNvSpPr/>
      </dsp:nvSpPr>
      <dsp:spPr>
        <a:xfrm rot="8100000">
          <a:off x="3598518" y="367320"/>
          <a:ext cx="234420" cy="234420"/>
        </a:xfrm>
        <a:prstGeom prst="teardrop">
          <a:avLst>
            <a:gd name="adj" fmla="val 115000"/>
          </a:avLst>
        </a:prstGeom>
        <a:solidFill>
          <a:schemeClr val="accent2">
            <a:hueOff val="-749966"/>
            <a:satOff val="-322"/>
            <a:lumOff val="3530"/>
            <a:alphaOff val="0"/>
          </a:schemeClr>
        </a:solidFill>
        <a:ln w="12700" cap="flat" cmpd="sng" algn="ctr">
          <a:solidFill>
            <a:schemeClr val="accent2">
              <a:hueOff val="-749966"/>
              <a:satOff val="-322"/>
              <a:lumOff val="35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81D6D-3A27-4C76-B5A9-ACF745582301}">
      <dsp:nvSpPr>
        <dsp:cNvPr id="0" name=""/>
        <dsp:cNvSpPr/>
      </dsp:nvSpPr>
      <dsp:spPr>
        <a:xfrm>
          <a:off x="3624560" y="393362"/>
          <a:ext cx="182336" cy="18233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BD92EEE-DCD6-4B0D-90FB-D49618B9D1A5}">
      <dsp:nvSpPr>
        <dsp:cNvPr id="0" name=""/>
        <dsp:cNvSpPr/>
      </dsp:nvSpPr>
      <dsp:spPr>
        <a:xfrm>
          <a:off x="3881489" y="650290"/>
          <a:ext cx="2949195" cy="943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Testing complete</a:t>
          </a:r>
        </a:p>
      </dsp:txBody>
      <dsp:txXfrm>
        <a:off x="3881489" y="650290"/>
        <a:ext cx="2949195" cy="943559"/>
      </dsp:txXfrm>
    </dsp:sp>
    <dsp:sp modelId="{8EEC65A3-D34A-4B08-BBA1-C20EF5A80A06}">
      <dsp:nvSpPr>
        <dsp:cNvPr id="0" name=""/>
        <dsp:cNvSpPr/>
      </dsp:nvSpPr>
      <dsp:spPr>
        <a:xfrm>
          <a:off x="3881489" y="318770"/>
          <a:ext cx="2949195" cy="3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24 Mar. 24</a:t>
          </a:r>
        </a:p>
      </dsp:txBody>
      <dsp:txXfrm>
        <a:off x="3881489" y="318770"/>
        <a:ext cx="2949195" cy="331520"/>
      </dsp:txXfrm>
    </dsp:sp>
    <dsp:sp modelId="{18ABA567-4174-4F2E-8CB2-E5E4A8D30675}">
      <dsp:nvSpPr>
        <dsp:cNvPr id="0" name=""/>
        <dsp:cNvSpPr/>
      </dsp:nvSpPr>
      <dsp:spPr>
        <a:xfrm>
          <a:off x="3715728" y="650290"/>
          <a:ext cx="0" cy="943559"/>
        </a:xfrm>
        <a:prstGeom prst="line">
          <a:avLst/>
        </a:prstGeom>
        <a:noFill/>
        <a:ln w="12700" cap="flat" cmpd="sng" algn="ctr">
          <a:solidFill>
            <a:schemeClr val="accent2">
              <a:hueOff val="-749966"/>
              <a:satOff val="-322"/>
              <a:lumOff val="3530"/>
              <a:alphaOff val="0"/>
            </a:schemeClr>
          </a:solidFill>
          <a:prstDash val="dash"/>
          <a:miter lim="800000"/>
        </a:ln>
        <a:effectLst/>
      </dsp:spPr>
      <dsp:style>
        <a:lnRef idx="1">
          <a:scrgbClr r="0" g="0" b="0"/>
        </a:lnRef>
        <a:fillRef idx="0">
          <a:scrgbClr r="0" g="0" b="0"/>
        </a:fillRef>
        <a:effectRef idx="0">
          <a:scrgbClr r="0" g="0" b="0"/>
        </a:effectRef>
        <a:fontRef idx="minor"/>
      </dsp:style>
    </dsp:sp>
    <dsp:sp modelId="{80087F62-8794-4046-886F-7B3D2EC85685}">
      <dsp:nvSpPr>
        <dsp:cNvPr id="0" name=""/>
        <dsp:cNvSpPr/>
      </dsp:nvSpPr>
      <dsp:spPr>
        <a:xfrm>
          <a:off x="3685429" y="1564013"/>
          <a:ext cx="59673" cy="59673"/>
        </a:xfrm>
        <a:prstGeom prst="ellipse">
          <a:avLst/>
        </a:prstGeom>
        <a:solidFill>
          <a:schemeClr val="accent2">
            <a:hueOff val="-749966"/>
            <a:satOff val="-322"/>
            <a:lumOff val="353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344FF-DA4D-45CF-A324-8BC29FA18D87}">
      <dsp:nvSpPr>
        <dsp:cNvPr id="0" name=""/>
        <dsp:cNvSpPr/>
      </dsp:nvSpPr>
      <dsp:spPr>
        <a:xfrm rot="18900000">
          <a:off x="5370166" y="2585959"/>
          <a:ext cx="234420" cy="234420"/>
        </a:xfrm>
        <a:prstGeom prst="teardrop">
          <a:avLst>
            <a:gd name="adj" fmla="val 115000"/>
          </a:avLst>
        </a:prstGeom>
        <a:solidFill>
          <a:schemeClr val="accent2">
            <a:hueOff val="-1124949"/>
            <a:satOff val="-483"/>
            <a:lumOff val="5294"/>
            <a:alphaOff val="0"/>
          </a:schemeClr>
        </a:solidFill>
        <a:ln w="12700" cap="flat" cmpd="sng" algn="ctr">
          <a:solidFill>
            <a:schemeClr val="accent2">
              <a:hueOff val="-1124949"/>
              <a:satOff val="-483"/>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8DCA6-49E7-46F7-906C-1DE74BB38052}">
      <dsp:nvSpPr>
        <dsp:cNvPr id="0" name=""/>
        <dsp:cNvSpPr/>
      </dsp:nvSpPr>
      <dsp:spPr>
        <a:xfrm>
          <a:off x="5396208" y="2612001"/>
          <a:ext cx="182336" cy="18233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840902B-549B-41A2-B108-BC9EC8328C63}">
      <dsp:nvSpPr>
        <dsp:cNvPr id="0" name=""/>
        <dsp:cNvSpPr/>
      </dsp:nvSpPr>
      <dsp:spPr>
        <a:xfrm>
          <a:off x="5653136" y="1593850"/>
          <a:ext cx="2949195" cy="943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a:t>Final fixes and retests complete</a:t>
          </a:r>
        </a:p>
      </dsp:txBody>
      <dsp:txXfrm>
        <a:off x="5653136" y="1593850"/>
        <a:ext cx="2949195" cy="943559"/>
      </dsp:txXfrm>
    </dsp:sp>
    <dsp:sp modelId="{1793277E-02C6-46B7-A660-1230B169EE01}">
      <dsp:nvSpPr>
        <dsp:cNvPr id="0" name=""/>
        <dsp:cNvSpPr/>
      </dsp:nvSpPr>
      <dsp:spPr>
        <a:xfrm>
          <a:off x="5653136" y="2537409"/>
          <a:ext cx="2949195" cy="3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27 Mar. 24</a:t>
          </a:r>
        </a:p>
      </dsp:txBody>
      <dsp:txXfrm>
        <a:off x="5653136" y="2537409"/>
        <a:ext cx="2949195" cy="331520"/>
      </dsp:txXfrm>
    </dsp:sp>
    <dsp:sp modelId="{7D71F903-0538-4BD3-8797-50833817697C}">
      <dsp:nvSpPr>
        <dsp:cNvPr id="0" name=""/>
        <dsp:cNvSpPr/>
      </dsp:nvSpPr>
      <dsp:spPr>
        <a:xfrm>
          <a:off x="5487376" y="1593850"/>
          <a:ext cx="0" cy="943559"/>
        </a:xfrm>
        <a:prstGeom prst="line">
          <a:avLst/>
        </a:prstGeom>
        <a:noFill/>
        <a:ln w="12700" cap="flat" cmpd="sng" algn="ctr">
          <a:solidFill>
            <a:schemeClr val="accent2">
              <a:hueOff val="-1124949"/>
              <a:satOff val="-483"/>
              <a:lumOff val="5294"/>
              <a:alphaOff val="0"/>
            </a:schemeClr>
          </a:solidFill>
          <a:prstDash val="dash"/>
          <a:miter lim="800000"/>
        </a:ln>
        <a:effectLst/>
      </dsp:spPr>
      <dsp:style>
        <a:lnRef idx="1">
          <a:scrgbClr r="0" g="0" b="0"/>
        </a:lnRef>
        <a:fillRef idx="0">
          <a:scrgbClr r="0" g="0" b="0"/>
        </a:fillRef>
        <a:effectRef idx="0">
          <a:scrgbClr r="0" g="0" b="0"/>
        </a:effectRef>
        <a:fontRef idx="minor"/>
      </dsp:style>
    </dsp:sp>
    <dsp:sp modelId="{E8F72568-C7F5-4B9A-9D1E-A5AB0021FEB0}">
      <dsp:nvSpPr>
        <dsp:cNvPr id="0" name=""/>
        <dsp:cNvSpPr/>
      </dsp:nvSpPr>
      <dsp:spPr>
        <a:xfrm>
          <a:off x="5457076" y="1564013"/>
          <a:ext cx="59673" cy="59673"/>
        </a:xfrm>
        <a:prstGeom prst="ellipse">
          <a:avLst/>
        </a:prstGeom>
        <a:solidFill>
          <a:schemeClr val="accent2">
            <a:hueOff val="-1124949"/>
            <a:satOff val="-483"/>
            <a:lumOff val="529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D2261-D41B-4D02-BD2F-90A68CC06459}">
      <dsp:nvSpPr>
        <dsp:cNvPr id="0" name=""/>
        <dsp:cNvSpPr/>
      </dsp:nvSpPr>
      <dsp:spPr>
        <a:xfrm rot="8100000">
          <a:off x="7141813" y="367320"/>
          <a:ext cx="234420" cy="234420"/>
        </a:xfrm>
        <a:prstGeom prst="teardrop">
          <a:avLst>
            <a:gd name="adj" fmla="val 115000"/>
          </a:avLst>
        </a:prstGeom>
        <a:solidFill>
          <a:schemeClr val="accent2">
            <a:hueOff val="-1499931"/>
            <a:satOff val="-644"/>
            <a:lumOff val="7059"/>
            <a:alphaOff val="0"/>
          </a:schemeClr>
        </a:solidFill>
        <a:ln w="12700" cap="flat" cmpd="sng" algn="ctr">
          <a:solidFill>
            <a:schemeClr val="accent2">
              <a:hueOff val="-1499931"/>
              <a:satOff val="-644"/>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DF1839-861D-45BD-8B19-6181FC3CDC34}">
      <dsp:nvSpPr>
        <dsp:cNvPr id="0" name=""/>
        <dsp:cNvSpPr/>
      </dsp:nvSpPr>
      <dsp:spPr>
        <a:xfrm>
          <a:off x="7167855" y="393362"/>
          <a:ext cx="182336" cy="182336"/>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D2F4EE9-BF5D-4A10-955A-E091C2AC4E8F}">
      <dsp:nvSpPr>
        <dsp:cNvPr id="0" name=""/>
        <dsp:cNvSpPr/>
      </dsp:nvSpPr>
      <dsp:spPr>
        <a:xfrm>
          <a:off x="7424784" y="650290"/>
          <a:ext cx="2949195" cy="943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a:t>Present at Expo</a:t>
          </a:r>
        </a:p>
      </dsp:txBody>
      <dsp:txXfrm>
        <a:off x="7424784" y="650290"/>
        <a:ext cx="2949195" cy="943559"/>
      </dsp:txXfrm>
    </dsp:sp>
    <dsp:sp modelId="{9266DC48-599C-4880-90B1-44BC7554E4C6}">
      <dsp:nvSpPr>
        <dsp:cNvPr id="0" name=""/>
        <dsp:cNvSpPr/>
      </dsp:nvSpPr>
      <dsp:spPr>
        <a:xfrm>
          <a:off x="7424784" y="318770"/>
          <a:ext cx="2949195" cy="33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4 Sep. 24</a:t>
          </a:r>
        </a:p>
      </dsp:txBody>
      <dsp:txXfrm>
        <a:off x="7424784" y="318770"/>
        <a:ext cx="2949195" cy="331520"/>
      </dsp:txXfrm>
    </dsp:sp>
    <dsp:sp modelId="{E55F7BF7-698A-433E-86D6-8F72879F3CFD}">
      <dsp:nvSpPr>
        <dsp:cNvPr id="0" name=""/>
        <dsp:cNvSpPr/>
      </dsp:nvSpPr>
      <dsp:spPr>
        <a:xfrm>
          <a:off x="7259024" y="650290"/>
          <a:ext cx="0" cy="943559"/>
        </a:xfrm>
        <a:prstGeom prst="line">
          <a:avLst/>
        </a:prstGeom>
        <a:noFill/>
        <a:ln w="12700" cap="flat" cmpd="sng" algn="ctr">
          <a:solidFill>
            <a:schemeClr val="accent2">
              <a:hueOff val="-1499931"/>
              <a:satOff val="-644"/>
              <a:lumOff val="7059"/>
              <a:alphaOff val="0"/>
            </a:schemeClr>
          </a:solidFill>
          <a:prstDash val="dash"/>
          <a:miter lim="800000"/>
        </a:ln>
        <a:effectLst/>
      </dsp:spPr>
      <dsp:style>
        <a:lnRef idx="1">
          <a:scrgbClr r="0" g="0" b="0"/>
        </a:lnRef>
        <a:fillRef idx="0">
          <a:scrgbClr r="0" g="0" b="0"/>
        </a:fillRef>
        <a:effectRef idx="0">
          <a:scrgbClr r="0" g="0" b="0"/>
        </a:effectRef>
        <a:fontRef idx="minor"/>
      </dsp:style>
    </dsp:sp>
    <dsp:sp modelId="{2EAE0012-E332-4BE0-A95D-B346F4C6D891}">
      <dsp:nvSpPr>
        <dsp:cNvPr id="0" name=""/>
        <dsp:cNvSpPr/>
      </dsp:nvSpPr>
      <dsp:spPr>
        <a:xfrm>
          <a:off x="7228724" y="1564013"/>
          <a:ext cx="59673" cy="59673"/>
        </a:xfrm>
        <a:prstGeom prst="ellipse">
          <a:avLst/>
        </a:prstGeom>
        <a:solidFill>
          <a:schemeClr val="accent2">
            <a:hueOff val="-1499931"/>
            <a:satOff val="-644"/>
            <a:lumOff val="705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F99E4-0D0C-408A-86EA-889E1C111292}">
      <dsp:nvSpPr>
        <dsp:cNvPr id="0" name=""/>
        <dsp:cNvSpPr/>
      </dsp:nvSpPr>
      <dsp:spPr>
        <a:xfrm>
          <a:off x="0" y="1728"/>
          <a:ext cx="11100647" cy="8761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5B0DF-55AD-47F4-A573-815610D15F63}">
      <dsp:nvSpPr>
        <dsp:cNvPr id="0" name=""/>
        <dsp:cNvSpPr/>
      </dsp:nvSpPr>
      <dsp:spPr>
        <a:xfrm>
          <a:off x="265039" y="198865"/>
          <a:ext cx="481889" cy="4818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22FAB-1D98-4E15-9959-72E0D37D7730}">
      <dsp:nvSpPr>
        <dsp:cNvPr id="0" name=""/>
        <dsp:cNvSpPr/>
      </dsp:nvSpPr>
      <dsp:spPr>
        <a:xfrm>
          <a:off x="1011968" y="1728"/>
          <a:ext cx="10088678" cy="87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7" tIns="92727" rIns="92727" bIns="92727" numCol="1" spcCol="1270" anchor="ctr" anchorCtr="0">
          <a:noAutofit/>
        </a:bodyPr>
        <a:lstStyle/>
        <a:p>
          <a:pPr marL="0" lvl="0" indent="0" algn="l" defTabSz="977900">
            <a:lnSpc>
              <a:spcPct val="100000"/>
            </a:lnSpc>
            <a:spcBef>
              <a:spcPct val="0"/>
            </a:spcBef>
            <a:spcAft>
              <a:spcPct val="35000"/>
            </a:spcAft>
            <a:buNone/>
          </a:pPr>
          <a:r>
            <a:rPr lang="en-US" sz="2200" b="0" i="0" kern="1200"/>
            <a:t>We have completed our research on the AI model we are using (Stable Diffusion).</a:t>
          </a:r>
          <a:endParaRPr lang="en-US" sz="2200" kern="1200"/>
        </a:p>
      </dsp:txBody>
      <dsp:txXfrm>
        <a:off x="1011968" y="1728"/>
        <a:ext cx="10088678" cy="876163"/>
      </dsp:txXfrm>
    </dsp:sp>
    <dsp:sp modelId="{6E1EE863-8D87-4229-B6FD-5A56F9030AC4}">
      <dsp:nvSpPr>
        <dsp:cNvPr id="0" name=""/>
        <dsp:cNvSpPr/>
      </dsp:nvSpPr>
      <dsp:spPr>
        <a:xfrm>
          <a:off x="0" y="1096932"/>
          <a:ext cx="11100647" cy="8761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14E09-57FF-4E2C-955A-E4726CB062DC}">
      <dsp:nvSpPr>
        <dsp:cNvPr id="0" name=""/>
        <dsp:cNvSpPr/>
      </dsp:nvSpPr>
      <dsp:spPr>
        <a:xfrm>
          <a:off x="265039" y="1294069"/>
          <a:ext cx="481889" cy="4818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FE9FB4-3316-4BD8-A8AA-DDE17AE15805}">
      <dsp:nvSpPr>
        <dsp:cNvPr id="0" name=""/>
        <dsp:cNvSpPr/>
      </dsp:nvSpPr>
      <dsp:spPr>
        <a:xfrm>
          <a:off x="1011968" y="1096932"/>
          <a:ext cx="10088678" cy="87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7" tIns="92727" rIns="92727" bIns="92727" numCol="1" spcCol="1270" anchor="ctr" anchorCtr="0">
          <a:noAutofit/>
        </a:bodyPr>
        <a:lstStyle/>
        <a:p>
          <a:pPr marL="0" lvl="0" indent="0" algn="l" defTabSz="977900">
            <a:lnSpc>
              <a:spcPct val="100000"/>
            </a:lnSpc>
            <a:spcBef>
              <a:spcPct val="0"/>
            </a:spcBef>
            <a:spcAft>
              <a:spcPct val="35000"/>
            </a:spcAft>
            <a:buNone/>
          </a:pPr>
          <a:r>
            <a:rPr lang="en-US" sz="2200" b="0" i="0" kern="1200"/>
            <a:t>We have determined a way to use APIs to use the model with our interface.</a:t>
          </a:r>
          <a:endParaRPr lang="en-US" sz="2200" kern="1200"/>
        </a:p>
      </dsp:txBody>
      <dsp:txXfrm>
        <a:off x="1011968" y="1096932"/>
        <a:ext cx="10088678" cy="876163"/>
      </dsp:txXfrm>
    </dsp:sp>
    <dsp:sp modelId="{4D6F6442-CD5E-4B04-998C-F79F32155FC7}">
      <dsp:nvSpPr>
        <dsp:cNvPr id="0" name=""/>
        <dsp:cNvSpPr/>
      </dsp:nvSpPr>
      <dsp:spPr>
        <a:xfrm>
          <a:off x="0" y="2192136"/>
          <a:ext cx="11100647" cy="8761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FA0E7-0B51-49F2-B6FE-4824EC0C5A7B}">
      <dsp:nvSpPr>
        <dsp:cNvPr id="0" name=""/>
        <dsp:cNvSpPr/>
      </dsp:nvSpPr>
      <dsp:spPr>
        <a:xfrm>
          <a:off x="265039" y="2389273"/>
          <a:ext cx="481889" cy="4818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3F37F4-5F74-48D3-8E15-19F9D83FDB42}">
      <dsp:nvSpPr>
        <dsp:cNvPr id="0" name=""/>
        <dsp:cNvSpPr/>
      </dsp:nvSpPr>
      <dsp:spPr>
        <a:xfrm>
          <a:off x="1011968" y="2192136"/>
          <a:ext cx="10088678" cy="87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7" tIns="92727" rIns="92727" bIns="92727" numCol="1" spcCol="1270" anchor="ctr" anchorCtr="0">
          <a:noAutofit/>
        </a:bodyPr>
        <a:lstStyle/>
        <a:p>
          <a:pPr marL="0" lvl="0" indent="0" algn="l" defTabSz="977900">
            <a:lnSpc>
              <a:spcPct val="100000"/>
            </a:lnSpc>
            <a:spcBef>
              <a:spcPct val="0"/>
            </a:spcBef>
            <a:spcAft>
              <a:spcPct val="35000"/>
            </a:spcAft>
            <a:buNone/>
          </a:pPr>
          <a:r>
            <a:rPr lang="en-US" sz="2200" b="0" i="0" kern="1200"/>
            <a:t>We have decided on requirements for our interface and have an initial design.</a:t>
          </a:r>
          <a:endParaRPr lang="en-US" sz="2200" kern="1200"/>
        </a:p>
      </dsp:txBody>
      <dsp:txXfrm>
        <a:off x="1011968" y="2192136"/>
        <a:ext cx="10088678" cy="876163"/>
      </dsp:txXfrm>
    </dsp:sp>
    <dsp:sp modelId="{E57C1161-B7E8-41D0-B876-451337462C11}">
      <dsp:nvSpPr>
        <dsp:cNvPr id="0" name=""/>
        <dsp:cNvSpPr/>
      </dsp:nvSpPr>
      <dsp:spPr>
        <a:xfrm>
          <a:off x="0" y="3287340"/>
          <a:ext cx="11100647" cy="8761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0F59C-FA96-4735-AB27-9B3BB5C6C870}">
      <dsp:nvSpPr>
        <dsp:cNvPr id="0" name=""/>
        <dsp:cNvSpPr/>
      </dsp:nvSpPr>
      <dsp:spPr>
        <a:xfrm>
          <a:off x="265039" y="3484477"/>
          <a:ext cx="481889" cy="4818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C95407-6F70-41DA-BA7E-5B0B60B2FA28}">
      <dsp:nvSpPr>
        <dsp:cNvPr id="0" name=""/>
        <dsp:cNvSpPr/>
      </dsp:nvSpPr>
      <dsp:spPr>
        <a:xfrm>
          <a:off x="1011968" y="3287340"/>
          <a:ext cx="10088678" cy="87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27" tIns="92727" rIns="92727" bIns="92727" numCol="1" spcCol="1270" anchor="ctr" anchorCtr="0">
          <a:noAutofit/>
        </a:bodyPr>
        <a:lstStyle/>
        <a:p>
          <a:pPr marL="0" lvl="0" indent="0" algn="l" defTabSz="977900">
            <a:lnSpc>
              <a:spcPct val="100000"/>
            </a:lnSpc>
            <a:spcBef>
              <a:spcPct val="0"/>
            </a:spcBef>
            <a:spcAft>
              <a:spcPct val="35000"/>
            </a:spcAft>
            <a:buNone/>
          </a:pPr>
          <a:r>
            <a:rPr lang="en-US" sz="2200" b="0" i="0" kern="1200"/>
            <a:t>We have developed a test plan to keep us within the requirements of the project.</a:t>
          </a:r>
          <a:endParaRPr lang="en-US" sz="2200" kern="1200"/>
        </a:p>
      </dsp:txBody>
      <dsp:txXfrm>
        <a:off x="1011968" y="3287340"/>
        <a:ext cx="10088678" cy="8761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4/11/2024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7720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85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42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97536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14678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6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662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39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74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33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4/11/2024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31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4/11/2024</a:t>
            </a:fld>
            <a:endParaRPr lang="en-US"/>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112997739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microsoft.com/office/2018/10/relationships/comments" Target="../comments/modernComment_104_274267EB.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08_91A86CA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1659956-EB57-EC9C-C835-FA0ACB7679B0}"/>
              </a:ext>
            </a:extLst>
          </p:cNvPr>
          <p:cNvPicPr>
            <a:picLocks noChangeAspect="1"/>
          </p:cNvPicPr>
          <p:nvPr/>
        </p:nvPicPr>
        <p:blipFill rotWithShape="1">
          <a:blip r:embed="rId2"/>
          <a:srcRect t="4965" r="-2" b="10513"/>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3" name="Cross 12">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53E2C7F-F4FF-A94D-ACAE-82823EC88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97105" y="1625608"/>
            <a:ext cx="6696951" cy="2722164"/>
          </a:xfrm>
        </p:spPr>
        <p:txBody>
          <a:bodyPr>
            <a:normAutofit/>
          </a:bodyPr>
          <a:lstStyle/>
          <a:p>
            <a:r>
              <a:rPr lang="en-US">
                <a:cs typeface="Calibri Light"/>
              </a:rPr>
              <a:t>Dreamscape AI</a:t>
            </a:r>
            <a:endParaRPr lang="en-US"/>
          </a:p>
        </p:txBody>
      </p:sp>
      <p:sp>
        <p:nvSpPr>
          <p:cNvPr id="3" name="Subtitle 2"/>
          <p:cNvSpPr>
            <a:spLocks noGrp="1"/>
          </p:cNvSpPr>
          <p:nvPr>
            <p:ph type="subTitle" idx="1"/>
          </p:nvPr>
        </p:nvSpPr>
        <p:spPr>
          <a:xfrm>
            <a:off x="797105" y="4466845"/>
            <a:ext cx="6696951" cy="882904"/>
          </a:xfrm>
        </p:spPr>
        <p:txBody>
          <a:bodyPr vert="horz" lIns="91440" tIns="45720" rIns="91440" bIns="45720" rtlCol="0" anchor="t">
            <a:normAutofit/>
          </a:bodyPr>
          <a:lstStyle/>
          <a:p>
            <a:pPr>
              <a:lnSpc>
                <a:spcPct val="90000"/>
              </a:lnSpc>
            </a:pPr>
            <a:r>
              <a:rPr lang="en-US">
                <a:cs typeface="Calibri"/>
              </a:rPr>
              <a:t>Senior Design 2024</a:t>
            </a:r>
          </a:p>
          <a:p>
            <a:pPr>
              <a:lnSpc>
                <a:spcPct val="90000"/>
              </a:lnSpc>
            </a:pPr>
            <a:r>
              <a:rPr lang="en-US">
                <a:cs typeface="Calibri"/>
              </a:rPr>
              <a:t>SEMN</a:t>
            </a:r>
          </a:p>
          <a:p>
            <a:pPr>
              <a:lnSpc>
                <a:spcPct val="90000"/>
              </a:lnSpc>
            </a:pPr>
            <a:endParaRPr lang="en-US">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B0D1C-4B87-8E1F-D818-8ABD3FA15660}"/>
              </a:ext>
            </a:extLst>
          </p:cNvPr>
          <p:cNvSpPr>
            <a:spLocks noGrp="1"/>
          </p:cNvSpPr>
          <p:nvPr>
            <p:ph type="title"/>
          </p:nvPr>
        </p:nvSpPr>
        <p:spPr>
          <a:xfrm>
            <a:off x="565148" y="1204721"/>
            <a:ext cx="8267299" cy="1446550"/>
          </a:xfrm>
        </p:spPr>
        <p:txBody>
          <a:bodyPr>
            <a:normAutofit/>
          </a:bodyPr>
          <a:lstStyle/>
          <a:p>
            <a:r>
              <a:rPr lang="en-US"/>
              <a:t>Challenges</a:t>
            </a:r>
          </a:p>
        </p:txBody>
      </p:sp>
      <p:sp>
        <p:nvSpPr>
          <p:cNvPr id="17" name="Content Placeholder 2">
            <a:extLst>
              <a:ext uri="{FF2B5EF4-FFF2-40B4-BE49-F238E27FC236}">
                <a16:creationId xmlns:a16="http://schemas.microsoft.com/office/drawing/2014/main" id="{A021F7BE-88C5-F32E-70A2-50BDA072B2B8}"/>
              </a:ext>
            </a:extLst>
          </p:cNvPr>
          <p:cNvSpPr>
            <a:spLocks noGrp="1"/>
          </p:cNvSpPr>
          <p:nvPr>
            <p:ph idx="1"/>
          </p:nvPr>
        </p:nvSpPr>
        <p:spPr>
          <a:xfrm>
            <a:off x="565149" y="2900516"/>
            <a:ext cx="8267299" cy="2979707"/>
          </a:xfrm>
        </p:spPr>
        <p:txBody>
          <a:bodyPr vert="horz" lIns="91440" tIns="45720" rIns="91440" bIns="45720" rtlCol="0" anchor="t">
            <a:normAutofit/>
          </a:bodyPr>
          <a:lstStyle/>
          <a:p>
            <a:r>
              <a:rPr lang="en-US"/>
              <a:t>Connection from UI to model training was not possible with previous framework, official API connection was not supported</a:t>
            </a:r>
          </a:p>
          <a:p>
            <a:pPr lvl="1">
              <a:buFont typeface="Courier New"/>
              <a:buChar char="o"/>
            </a:pPr>
            <a:r>
              <a:rPr lang="en-US"/>
              <a:t>Found Replicate service that has easy API integration to our UI</a:t>
            </a:r>
          </a:p>
          <a:p>
            <a:r>
              <a:rPr lang="en-US"/>
              <a:t>Time took to train model was egregiously long</a:t>
            </a:r>
          </a:p>
          <a:p>
            <a:pPr lvl="1">
              <a:buFont typeface="Courier New"/>
              <a:buChar char="o"/>
            </a:pPr>
            <a:r>
              <a:rPr lang="en-US"/>
              <a:t>Switching to a </a:t>
            </a:r>
            <a:r>
              <a:rPr lang="en-US" err="1"/>
              <a:t>LoRA</a:t>
            </a:r>
            <a:r>
              <a:rPr lang="en-US"/>
              <a:t> has decreased the time to around 8 minutes</a:t>
            </a: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47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A3D87-8AEC-8D79-A2EF-8E6ED86A2BEA}"/>
              </a:ext>
            </a:extLst>
          </p:cNvPr>
          <p:cNvSpPr>
            <a:spLocks noGrp="1"/>
          </p:cNvSpPr>
          <p:nvPr>
            <p:ph type="title"/>
          </p:nvPr>
        </p:nvSpPr>
        <p:spPr/>
        <p:txBody>
          <a:bodyPr/>
          <a:lstStyle/>
          <a:p>
            <a:r>
              <a:rPr lang="en-US"/>
              <a:t>Our Team</a:t>
            </a:r>
          </a:p>
        </p:txBody>
      </p:sp>
      <p:sp>
        <p:nvSpPr>
          <p:cNvPr id="3" name="Content Placeholder 2">
            <a:extLst>
              <a:ext uri="{FF2B5EF4-FFF2-40B4-BE49-F238E27FC236}">
                <a16:creationId xmlns:a16="http://schemas.microsoft.com/office/drawing/2014/main" id="{94F53F78-A1EA-6648-0F14-EDF4EF9C4B51}"/>
              </a:ext>
            </a:extLst>
          </p:cNvPr>
          <p:cNvSpPr>
            <a:spLocks noGrp="1"/>
          </p:cNvSpPr>
          <p:nvPr>
            <p:ph idx="1"/>
          </p:nvPr>
        </p:nvSpPr>
        <p:spPr/>
        <p:txBody>
          <a:bodyPr vert="horz" lIns="91440" tIns="45720" rIns="91440" bIns="45720" rtlCol="0" anchor="t">
            <a:noAutofit/>
          </a:bodyPr>
          <a:lstStyle/>
          <a:p>
            <a:pPr>
              <a:lnSpc>
                <a:spcPct val="110000"/>
              </a:lnSpc>
              <a:spcBef>
                <a:spcPts val="900"/>
              </a:spcBef>
            </a:pPr>
            <a:r>
              <a:rPr lang="en-US">
                <a:latin typeface="Arial"/>
                <a:cs typeface="Arial"/>
              </a:rPr>
              <a:t>Sara </a:t>
            </a:r>
            <a:r>
              <a:rPr lang="en-US" err="1">
                <a:latin typeface="Arial"/>
                <a:cs typeface="Arial"/>
              </a:rPr>
              <a:t>Marijolovic</a:t>
            </a:r>
            <a:endParaRPr lang="en-US" err="1">
              <a:solidFill>
                <a:srgbClr val="000000"/>
              </a:solidFill>
              <a:latin typeface="Arial"/>
              <a:cs typeface="Arial"/>
            </a:endParaRPr>
          </a:p>
          <a:p>
            <a:pPr>
              <a:lnSpc>
                <a:spcPct val="110000"/>
              </a:lnSpc>
              <a:spcBef>
                <a:spcPts val="900"/>
              </a:spcBef>
            </a:pPr>
            <a:r>
              <a:rPr lang="en-US">
                <a:latin typeface="Arial"/>
                <a:cs typeface="Arial"/>
              </a:rPr>
              <a:t>Eli Detmers</a:t>
            </a:r>
            <a:endParaRPr lang="en-US">
              <a:solidFill>
                <a:srgbClr val="000000"/>
              </a:solidFill>
              <a:latin typeface="Arial"/>
              <a:cs typeface="Arial"/>
            </a:endParaRPr>
          </a:p>
          <a:p>
            <a:pPr>
              <a:lnSpc>
                <a:spcPct val="110000"/>
              </a:lnSpc>
              <a:spcBef>
                <a:spcPts val="900"/>
              </a:spcBef>
            </a:pPr>
            <a:r>
              <a:rPr lang="en-US">
                <a:latin typeface="Arial"/>
                <a:cs typeface="Arial"/>
              </a:rPr>
              <a:t>Michael Pappa</a:t>
            </a:r>
            <a:endParaRPr lang="en-US">
              <a:solidFill>
                <a:srgbClr val="000000"/>
              </a:solidFill>
              <a:latin typeface="Arial"/>
              <a:cs typeface="Arial"/>
            </a:endParaRPr>
          </a:p>
          <a:p>
            <a:pPr>
              <a:lnSpc>
                <a:spcPct val="110000"/>
              </a:lnSpc>
              <a:spcBef>
                <a:spcPts val="900"/>
              </a:spcBef>
            </a:pPr>
            <a:r>
              <a:rPr lang="en-US">
                <a:latin typeface="Arial"/>
                <a:cs typeface="Arial"/>
              </a:rPr>
              <a:t>Nick Murray</a:t>
            </a:r>
            <a:endParaRPr lang="en-US">
              <a:solidFill>
                <a:srgbClr val="000000"/>
              </a:solidFill>
              <a:latin typeface="Arial"/>
              <a:cs typeface="Arial"/>
            </a:endParaRPr>
          </a:p>
          <a:p>
            <a:pPr>
              <a:lnSpc>
                <a:spcPct val="110000"/>
              </a:lnSpc>
              <a:spcBef>
                <a:spcPts val="900"/>
              </a:spcBef>
            </a:pPr>
            <a:endParaRPr lang="en-US">
              <a:solidFill>
                <a:srgbClr val="808080"/>
              </a:solidFill>
              <a:latin typeface="Arial"/>
              <a:cs typeface="Arial"/>
            </a:endParaRPr>
          </a:p>
          <a:p>
            <a:pPr>
              <a:lnSpc>
                <a:spcPct val="110000"/>
              </a:lnSpc>
              <a:spcBef>
                <a:spcPts val="900"/>
              </a:spcBef>
            </a:pPr>
            <a:r>
              <a:rPr lang="en-US">
                <a:latin typeface="Arial"/>
                <a:cs typeface="Arial"/>
              </a:rPr>
              <a:t>Project Advisor:</a:t>
            </a:r>
            <a:endParaRPr lang="en-US">
              <a:solidFill>
                <a:srgbClr val="808080"/>
              </a:solidFill>
              <a:latin typeface="Arial"/>
              <a:cs typeface="Arial"/>
            </a:endParaRPr>
          </a:p>
          <a:p>
            <a:pPr lvl="1">
              <a:lnSpc>
                <a:spcPct val="110000"/>
              </a:lnSpc>
            </a:pPr>
            <a:r>
              <a:rPr lang="en-US" sz="2400">
                <a:latin typeface="Arial"/>
                <a:cs typeface="Arial"/>
              </a:rPr>
              <a:t>Dr. Will Hawkins</a:t>
            </a:r>
            <a:endParaRPr lang="en-US" sz="2400"/>
          </a:p>
        </p:txBody>
      </p:sp>
    </p:spTree>
    <p:extLst>
      <p:ext uri="{BB962C8B-B14F-4D97-AF65-F5344CB8AC3E}">
        <p14:creationId xmlns:p14="http://schemas.microsoft.com/office/powerpoint/2010/main" val="222355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Cubes connected with a red line">
            <a:extLst>
              <a:ext uri="{FF2B5EF4-FFF2-40B4-BE49-F238E27FC236}">
                <a16:creationId xmlns:a16="http://schemas.microsoft.com/office/drawing/2014/main" id="{13CF8994-7933-3081-77FB-1F137DCE947C}"/>
              </a:ext>
            </a:extLst>
          </p:cNvPr>
          <p:cNvPicPr>
            <a:picLocks noChangeAspect="1"/>
          </p:cNvPicPr>
          <p:nvPr/>
        </p:nvPicPr>
        <p:blipFill rotWithShape="1">
          <a:blip r:embed="rId2"/>
          <a:srcRect l="26108" r="15325" b="-6"/>
          <a:stretch/>
        </p:blipFill>
        <p:spPr>
          <a:xfrm>
            <a:off x="1764" y="10"/>
            <a:ext cx="5222474" cy="6857990"/>
          </a:xfrm>
          <a:prstGeom prst="rect">
            <a:avLst/>
          </a:prstGeom>
        </p:spPr>
      </p:pic>
      <p:sp>
        <p:nvSpPr>
          <p:cNvPr id="32" name="Rectangle">
            <a:extLst>
              <a:ext uri="{FF2B5EF4-FFF2-40B4-BE49-F238E27FC236}">
                <a16:creationId xmlns:a16="http://schemas.microsoft.com/office/drawing/2014/main" id="{012D3DE8-D97E-7C4A-A951-51BC9267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096772"/>
            <a:ext cx="5222474" cy="5761228"/>
          </a:xfrm>
          <a:prstGeom prst="rect">
            <a:avLst/>
          </a:prstGeom>
          <a:gradFill flip="none" rotWithShape="1">
            <a:gsLst>
              <a:gs pos="32000">
                <a:schemeClr val="tx1">
                  <a:alpha val="67000"/>
                </a:schemeClr>
              </a:gs>
              <a:gs pos="0">
                <a:schemeClr val="tx1">
                  <a:alpha val="55000"/>
                </a:schemeClr>
              </a:gs>
              <a:gs pos="99000">
                <a:schemeClr val="tx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2" name="Title 1">
            <a:extLst>
              <a:ext uri="{FF2B5EF4-FFF2-40B4-BE49-F238E27FC236}">
                <a16:creationId xmlns:a16="http://schemas.microsoft.com/office/drawing/2014/main" id="{A9BA5D0B-8EB5-2536-87D7-DD1256AECD4D}"/>
              </a:ext>
            </a:extLst>
          </p:cNvPr>
          <p:cNvSpPr>
            <a:spLocks noGrp="1"/>
          </p:cNvSpPr>
          <p:nvPr>
            <p:ph type="title"/>
          </p:nvPr>
        </p:nvSpPr>
        <p:spPr>
          <a:xfrm>
            <a:off x="565149" y="1553972"/>
            <a:ext cx="4114800" cy="4064931"/>
          </a:xfrm>
        </p:spPr>
        <p:txBody>
          <a:bodyPr>
            <a:normAutofit/>
          </a:bodyPr>
          <a:lstStyle/>
          <a:p>
            <a:r>
              <a:rPr lang="en-US">
                <a:solidFill>
                  <a:schemeClr val="bg1"/>
                </a:solidFill>
              </a:rPr>
              <a:t>Goals</a:t>
            </a:r>
          </a:p>
        </p:txBody>
      </p:sp>
      <p:sp>
        <p:nvSpPr>
          <p:cNvPr id="33" name="Content Placeholder 2">
            <a:extLst>
              <a:ext uri="{FF2B5EF4-FFF2-40B4-BE49-F238E27FC236}">
                <a16:creationId xmlns:a16="http://schemas.microsoft.com/office/drawing/2014/main" id="{998BD29C-EDEA-A302-F91C-CFA4DBBE5CBA}"/>
              </a:ext>
            </a:extLst>
          </p:cNvPr>
          <p:cNvSpPr>
            <a:spLocks noGrp="1"/>
          </p:cNvSpPr>
          <p:nvPr>
            <p:ph idx="1"/>
          </p:nvPr>
        </p:nvSpPr>
        <p:spPr>
          <a:xfrm>
            <a:off x="6096000" y="1553972"/>
            <a:ext cx="5530839" cy="4327398"/>
          </a:xfrm>
        </p:spPr>
        <p:txBody>
          <a:bodyPr vert="horz" lIns="91440" tIns="45720" rIns="91440" bIns="45720" rtlCol="0">
            <a:normAutofit/>
          </a:bodyPr>
          <a:lstStyle/>
          <a:p>
            <a:pPr>
              <a:lnSpc>
                <a:spcPct val="90000"/>
              </a:lnSpc>
            </a:pPr>
            <a:r>
              <a:rPr lang="en-US" sz="2200">
                <a:ea typeface="+mn-lt"/>
                <a:cs typeface="+mn-lt"/>
              </a:rPr>
              <a:t>Using AI image generation to create custom images based on prompts users give as input to the application.</a:t>
            </a:r>
          </a:p>
          <a:p>
            <a:pPr>
              <a:lnSpc>
                <a:spcPct val="90000"/>
              </a:lnSpc>
            </a:pPr>
            <a:r>
              <a:rPr lang="en-US" sz="2200">
                <a:ea typeface="+mn-lt"/>
                <a:cs typeface="+mn-lt"/>
              </a:rPr>
              <a:t>Custom pictures can be uploaded to our application and the user will apply tags to the uploaded images. </a:t>
            </a:r>
          </a:p>
          <a:p>
            <a:pPr>
              <a:lnSpc>
                <a:spcPct val="90000"/>
              </a:lnSpc>
            </a:pPr>
            <a:r>
              <a:rPr lang="en-US" sz="2200">
                <a:ea typeface="+mn-lt"/>
                <a:cs typeface="+mn-lt"/>
              </a:rPr>
              <a:t>Our AI data model will be able to use the images, tags, and prompts to generate images. </a:t>
            </a:r>
          </a:p>
          <a:p>
            <a:pPr>
              <a:lnSpc>
                <a:spcPct val="90000"/>
              </a:lnSpc>
            </a:pPr>
            <a:r>
              <a:rPr lang="en-US" sz="2200">
                <a:ea typeface="+mn-lt"/>
                <a:cs typeface="+mn-lt"/>
              </a:rPr>
              <a:t>After the images are generated, they can be exported to the user's device and used at their discretion.</a:t>
            </a:r>
            <a:endParaRPr lang="en-US" sz="2200"/>
          </a:p>
        </p:txBody>
      </p:sp>
      <p:sp>
        <p:nvSpPr>
          <p:cNvPr id="34" name="Rectangle">
            <a:extLst>
              <a:ext uri="{FF2B5EF4-FFF2-40B4-BE49-F238E27FC236}">
                <a16:creationId xmlns:a16="http://schemas.microsoft.com/office/drawing/2014/main" id="{F9A7C64A-7759-E942-8BF4-90D754872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2471" y="1096772"/>
            <a:ext cx="492517" cy="5761228"/>
          </a:xfrm>
          <a:prstGeom prst="rect">
            <a:avLst/>
          </a:prstGeom>
          <a:solidFill>
            <a:schemeClr val="bg2"/>
          </a:solidFill>
          <a:ln w="12700">
            <a:miter lim="400000"/>
          </a:ln>
        </p:spPr>
        <p:txBody>
          <a:bodyPr lIns="50800" tIns="50800" rIns="50800" bIns="50800" anchor="ctr"/>
          <a:lstStyle/>
          <a:p>
            <a:pPr algn="ctr"/>
            <a:endParaRPr sz="2600" cap="all">
              <a:solidFill>
                <a:srgbClr val="FFFFFF"/>
              </a:solidFill>
              <a:sym typeface="Avenir Next"/>
            </a:endParaRPr>
          </a:p>
        </p:txBody>
      </p:sp>
      <p:sp>
        <p:nvSpPr>
          <p:cNvPr id="35" name="Cross 34">
            <a:extLst>
              <a:ext uri="{FF2B5EF4-FFF2-40B4-BE49-F238E27FC236}">
                <a16:creationId xmlns:a16="http://schemas.microsoft.com/office/drawing/2014/main" id="{6E8F4613-F584-E34B-9CDA-FF05A0B4C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0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C276E95-1B84-914C-B0C5-9FA065619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93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E11F32-4970-9344-8DCB-74356B312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519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16FF562B-6BB4-A942-A885-340D8F0E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A893D-755F-12E5-5799-70ECB1D9BB85}"/>
              </a:ext>
            </a:extLst>
          </p:cNvPr>
          <p:cNvSpPr>
            <a:spLocks noGrp="1"/>
          </p:cNvSpPr>
          <p:nvPr>
            <p:ph type="title"/>
          </p:nvPr>
        </p:nvSpPr>
        <p:spPr>
          <a:xfrm>
            <a:off x="565149" y="1204720"/>
            <a:ext cx="4114800" cy="4675503"/>
          </a:xfrm>
        </p:spPr>
        <p:txBody>
          <a:bodyPr>
            <a:normAutofit/>
          </a:bodyPr>
          <a:lstStyle/>
          <a:p>
            <a:r>
              <a:rPr lang="en-US"/>
              <a:t>Intellectual Merits</a:t>
            </a:r>
          </a:p>
        </p:txBody>
      </p:sp>
      <p:sp>
        <p:nvSpPr>
          <p:cNvPr id="3" name="Content Placeholder 2">
            <a:extLst>
              <a:ext uri="{FF2B5EF4-FFF2-40B4-BE49-F238E27FC236}">
                <a16:creationId xmlns:a16="http://schemas.microsoft.com/office/drawing/2014/main" id="{6A5B96AE-A25D-F8F6-7C83-45AE1AA92BD8}"/>
              </a:ext>
            </a:extLst>
          </p:cNvPr>
          <p:cNvSpPr>
            <a:spLocks noGrp="1"/>
          </p:cNvSpPr>
          <p:nvPr>
            <p:ph idx="1"/>
          </p:nvPr>
        </p:nvSpPr>
        <p:spPr>
          <a:xfrm>
            <a:off x="5733335" y="1628394"/>
            <a:ext cx="5484998" cy="4686426"/>
          </a:xfrm>
        </p:spPr>
        <p:txBody>
          <a:bodyPr vert="horz" lIns="91440" tIns="45720" rIns="91440" bIns="45720" rtlCol="0">
            <a:normAutofit/>
          </a:bodyPr>
          <a:lstStyle/>
          <a:p>
            <a:r>
              <a:rPr lang="en-US"/>
              <a:t>While other AI image generators exist, none allow the user to upload their images into a new object that can immediately be used in their prompts.</a:t>
            </a:r>
          </a:p>
        </p:txBody>
      </p:sp>
    </p:spTree>
    <p:extLst>
      <p:ext uri="{BB962C8B-B14F-4D97-AF65-F5344CB8AC3E}">
        <p14:creationId xmlns:p14="http://schemas.microsoft.com/office/powerpoint/2010/main" val="301302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DEF72E-9A56-3A45-8ADA-E6F93BA8E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96772"/>
            <a:ext cx="4175133"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EAF85E-F124-5B6D-537E-C555D08BC901}"/>
              </a:ext>
            </a:extLst>
          </p:cNvPr>
          <p:cNvSpPr>
            <a:spLocks noGrp="1"/>
          </p:cNvSpPr>
          <p:nvPr>
            <p:ph type="title"/>
          </p:nvPr>
        </p:nvSpPr>
        <p:spPr>
          <a:xfrm>
            <a:off x="565149" y="1508250"/>
            <a:ext cx="3198777" cy="4024885"/>
          </a:xfrm>
        </p:spPr>
        <p:txBody>
          <a:bodyPr>
            <a:normAutofit/>
          </a:bodyPr>
          <a:lstStyle/>
          <a:p>
            <a:r>
              <a:rPr lang="en-US"/>
              <a:t>Broader Impacts</a:t>
            </a:r>
          </a:p>
        </p:txBody>
      </p:sp>
      <p:sp>
        <p:nvSpPr>
          <p:cNvPr id="19" name="Rectangle 18">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ross 19">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770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FB3FEF3F-4114-0FC9-30D7-824E993B618B}"/>
              </a:ext>
            </a:extLst>
          </p:cNvPr>
          <p:cNvGraphicFramePr>
            <a:graphicFrameLocks noGrp="1"/>
          </p:cNvGraphicFramePr>
          <p:nvPr>
            <p:ph idx="1"/>
            <p:extLst>
              <p:ext uri="{D42A27DB-BD31-4B8C-83A1-F6EECF244321}">
                <p14:modId xmlns:p14="http://schemas.microsoft.com/office/powerpoint/2010/main" val="1423518742"/>
              </p:ext>
            </p:extLst>
          </p:nvPr>
        </p:nvGraphicFramePr>
        <p:xfrm>
          <a:off x="5106596" y="1508251"/>
          <a:ext cx="6111737" cy="4373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866340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84CA-09D4-7A2D-EE25-EC99EDF65F00}"/>
              </a:ext>
            </a:extLst>
          </p:cNvPr>
          <p:cNvSpPr>
            <a:spLocks noGrp="1"/>
          </p:cNvSpPr>
          <p:nvPr>
            <p:ph type="title"/>
          </p:nvPr>
        </p:nvSpPr>
        <p:spPr>
          <a:xfrm>
            <a:off x="184149" y="328421"/>
            <a:ext cx="8267296" cy="1446550"/>
          </a:xfrm>
        </p:spPr>
        <p:txBody>
          <a:bodyPr/>
          <a:lstStyle/>
          <a:p>
            <a:r>
              <a:rPr lang="en-US"/>
              <a:t>Design Specifications</a:t>
            </a:r>
          </a:p>
        </p:txBody>
      </p:sp>
      <p:sp>
        <p:nvSpPr>
          <p:cNvPr id="3" name="Content Placeholder 2">
            <a:extLst>
              <a:ext uri="{FF2B5EF4-FFF2-40B4-BE49-F238E27FC236}">
                <a16:creationId xmlns:a16="http://schemas.microsoft.com/office/drawing/2014/main" id="{3FF9C057-7072-0CE7-A6DF-206C75DF2793}"/>
              </a:ext>
            </a:extLst>
          </p:cNvPr>
          <p:cNvSpPr>
            <a:spLocks noGrp="1"/>
          </p:cNvSpPr>
          <p:nvPr>
            <p:ph idx="1"/>
          </p:nvPr>
        </p:nvSpPr>
        <p:spPr>
          <a:xfrm>
            <a:off x="184150" y="1053338"/>
            <a:ext cx="5208411" cy="3188586"/>
          </a:xfrm>
        </p:spPr>
        <p:txBody>
          <a:bodyPr vert="horz" lIns="91440" tIns="45720" rIns="91440" bIns="45720" rtlCol="0" anchor="t">
            <a:normAutofit/>
          </a:bodyPr>
          <a:lstStyle/>
          <a:p>
            <a:r>
              <a:rPr lang="en-US"/>
              <a:t>We have built a React based UI development environment</a:t>
            </a:r>
          </a:p>
          <a:p>
            <a:r>
              <a:rPr lang="en-US"/>
              <a:t>The backend of our app includes running multiple API calls to and from the AI model. One call to build the model with the imported pictures and one that will generate the desired image.</a:t>
            </a:r>
          </a:p>
        </p:txBody>
      </p:sp>
      <p:pic>
        <p:nvPicPr>
          <p:cNvPr id="4" name="Picture 3" descr="A diagram of a diagram of a computer&#10;&#10;Description automatically generated">
            <a:extLst>
              <a:ext uri="{FF2B5EF4-FFF2-40B4-BE49-F238E27FC236}">
                <a16:creationId xmlns:a16="http://schemas.microsoft.com/office/drawing/2014/main" id="{A773DE1D-E830-411F-EB3E-1B87BDD579CA}"/>
              </a:ext>
            </a:extLst>
          </p:cNvPr>
          <p:cNvPicPr>
            <a:picLocks noChangeAspect="1"/>
          </p:cNvPicPr>
          <p:nvPr/>
        </p:nvPicPr>
        <p:blipFill>
          <a:blip r:embed="rId2"/>
          <a:stretch>
            <a:fillRect/>
          </a:stretch>
        </p:blipFill>
        <p:spPr>
          <a:xfrm>
            <a:off x="5237672" y="1049547"/>
            <a:ext cx="6772275" cy="2447925"/>
          </a:xfrm>
          <a:prstGeom prst="rect">
            <a:avLst/>
          </a:prstGeom>
        </p:spPr>
      </p:pic>
      <p:pic>
        <p:nvPicPr>
          <p:cNvPr id="5" name="Picture 4" descr="A diagram of a software application&#10;&#10;Description automatically generated">
            <a:extLst>
              <a:ext uri="{FF2B5EF4-FFF2-40B4-BE49-F238E27FC236}">
                <a16:creationId xmlns:a16="http://schemas.microsoft.com/office/drawing/2014/main" id="{A1165EA8-55F5-F7C7-D50C-E7F16DA2A29F}"/>
              </a:ext>
            </a:extLst>
          </p:cNvPr>
          <p:cNvPicPr>
            <a:picLocks noChangeAspect="1"/>
          </p:cNvPicPr>
          <p:nvPr/>
        </p:nvPicPr>
        <p:blipFill>
          <a:blip r:embed="rId3"/>
          <a:stretch>
            <a:fillRect/>
          </a:stretch>
        </p:blipFill>
        <p:spPr>
          <a:xfrm>
            <a:off x="3652838" y="3843338"/>
            <a:ext cx="7591425" cy="2943225"/>
          </a:xfrm>
          <a:prstGeom prst="rect">
            <a:avLst/>
          </a:prstGeom>
        </p:spPr>
      </p:pic>
      <p:sp>
        <p:nvSpPr>
          <p:cNvPr id="6" name="TextBox 5">
            <a:extLst>
              <a:ext uri="{FF2B5EF4-FFF2-40B4-BE49-F238E27FC236}">
                <a16:creationId xmlns:a16="http://schemas.microsoft.com/office/drawing/2014/main" id="{6D3B3F40-833F-AFB9-A96B-F4DD4C8D8973}"/>
              </a:ext>
            </a:extLst>
          </p:cNvPr>
          <p:cNvSpPr txBox="1"/>
          <p:nvPr/>
        </p:nvSpPr>
        <p:spPr>
          <a:xfrm>
            <a:off x="7720707" y="398276"/>
            <a:ext cx="16405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Simplified Diagram</a:t>
            </a:r>
          </a:p>
        </p:txBody>
      </p:sp>
      <p:sp>
        <p:nvSpPr>
          <p:cNvPr id="7" name="TextBox 6">
            <a:extLst>
              <a:ext uri="{FF2B5EF4-FFF2-40B4-BE49-F238E27FC236}">
                <a16:creationId xmlns:a16="http://schemas.microsoft.com/office/drawing/2014/main" id="{2254BA7D-0717-A939-494B-23CDDDB5553D}"/>
              </a:ext>
            </a:extLst>
          </p:cNvPr>
          <p:cNvSpPr txBox="1"/>
          <p:nvPr/>
        </p:nvSpPr>
        <p:spPr>
          <a:xfrm>
            <a:off x="2129531" y="5227450"/>
            <a:ext cx="16405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Advanced Diagram</a:t>
            </a:r>
          </a:p>
        </p:txBody>
      </p:sp>
    </p:spTree>
    <p:extLst>
      <p:ext uri="{BB962C8B-B14F-4D97-AF65-F5344CB8AC3E}">
        <p14:creationId xmlns:p14="http://schemas.microsoft.com/office/powerpoint/2010/main" val="120382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11512-0962-E61A-D39A-8760EF0148B2}"/>
              </a:ext>
            </a:extLst>
          </p:cNvPr>
          <p:cNvSpPr>
            <a:spLocks noGrp="1"/>
          </p:cNvSpPr>
          <p:nvPr>
            <p:ph type="title"/>
          </p:nvPr>
        </p:nvSpPr>
        <p:spPr>
          <a:xfrm>
            <a:off x="565149" y="1204721"/>
            <a:ext cx="5472909" cy="1446550"/>
          </a:xfrm>
        </p:spPr>
        <p:txBody>
          <a:bodyPr>
            <a:normAutofit/>
          </a:bodyPr>
          <a:lstStyle/>
          <a:p>
            <a:r>
              <a:rPr lang="en-US"/>
              <a:t>Technologies</a:t>
            </a:r>
          </a:p>
        </p:txBody>
      </p:sp>
      <p:sp>
        <p:nvSpPr>
          <p:cNvPr id="3" name="Content Placeholder 2">
            <a:extLst>
              <a:ext uri="{FF2B5EF4-FFF2-40B4-BE49-F238E27FC236}">
                <a16:creationId xmlns:a16="http://schemas.microsoft.com/office/drawing/2014/main" id="{FC3C2481-BD05-DB38-C92D-23106C8D7E25}"/>
              </a:ext>
            </a:extLst>
          </p:cNvPr>
          <p:cNvSpPr>
            <a:spLocks noGrp="1"/>
          </p:cNvSpPr>
          <p:nvPr>
            <p:ph idx="1"/>
          </p:nvPr>
        </p:nvSpPr>
        <p:spPr>
          <a:xfrm>
            <a:off x="565150" y="2691638"/>
            <a:ext cx="5472909" cy="3188586"/>
          </a:xfrm>
        </p:spPr>
        <p:txBody>
          <a:bodyPr vert="horz" lIns="91440" tIns="45720" rIns="91440" bIns="45720" rtlCol="0">
            <a:normAutofit/>
          </a:bodyPr>
          <a:lstStyle/>
          <a:p>
            <a:r>
              <a:rPr lang="en-US"/>
              <a:t>Use of </a:t>
            </a:r>
            <a:r>
              <a:rPr lang="en-US" err="1"/>
              <a:t>LoRA</a:t>
            </a:r>
            <a:r>
              <a:rPr lang="en-US"/>
              <a:t> Stable Diffusion Model</a:t>
            </a:r>
          </a:p>
          <a:p>
            <a:r>
              <a:rPr lang="en-US"/>
              <a:t>Replicate processing and API calling</a:t>
            </a:r>
          </a:p>
          <a:p>
            <a:r>
              <a:rPr lang="en-US"/>
              <a:t>UI made in React and hosted publicly </a:t>
            </a:r>
          </a:p>
          <a:p>
            <a:r>
              <a:rPr lang="en-US"/>
              <a:t>Python backend</a:t>
            </a:r>
          </a:p>
        </p:txBody>
      </p:sp>
      <p:pic>
        <p:nvPicPr>
          <p:cNvPr id="4" name="Picture 3" descr="A person in a cowboy hat pointing an object&#10;&#10;Description automatically generated">
            <a:extLst>
              <a:ext uri="{FF2B5EF4-FFF2-40B4-BE49-F238E27FC236}">
                <a16:creationId xmlns:a16="http://schemas.microsoft.com/office/drawing/2014/main" id="{117F7B28-2A18-A224-D00D-851CFA1483CB}"/>
              </a:ext>
            </a:extLst>
          </p:cNvPr>
          <p:cNvPicPr>
            <a:picLocks noChangeAspect="1"/>
          </p:cNvPicPr>
          <p:nvPr/>
        </p:nvPicPr>
        <p:blipFill rotWithShape="1">
          <a:blip r:embed="rId2"/>
          <a:srcRect t="2646" r="-1" b="22395"/>
          <a:stretch/>
        </p:blipFill>
        <p:spPr>
          <a:xfrm>
            <a:off x="6838344" y="4038242"/>
            <a:ext cx="2116116" cy="1586204"/>
          </a:xfrm>
          <a:prstGeom prst="rect">
            <a:avLst/>
          </a:prstGeom>
        </p:spPr>
      </p:pic>
      <p:pic>
        <p:nvPicPr>
          <p:cNvPr id="5" name="Picture 4" descr="A person in a military uniform&#10;&#10;Description automatically generated">
            <a:extLst>
              <a:ext uri="{FF2B5EF4-FFF2-40B4-BE49-F238E27FC236}">
                <a16:creationId xmlns:a16="http://schemas.microsoft.com/office/drawing/2014/main" id="{6BAC18F8-DDDD-B605-049C-E76AA2D386F2}"/>
              </a:ext>
            </a:extLst>
          </p:cNvPr>
          <p:cNvPicPr>
            <a:picLocks noChangeAspect="1"/>
          </p:cNvPicPr>
          <p:nvPr/>
        </p:nvPicPr>
        <p:blipFill rotWithShape="1">
          <a:blip r:embed="rId3"/>
          <a:srcRect l="11554" r="6055" b="1"/>
          <a:stretch/>
        </p:blipFill>
        <p:spPr>
          <a:xfrm>
            <a:off x="8018959" y="1496210"/>
            <a:ext cx="2005480" cy="2434077"/>
          </a:xfrm>
          <a:prstGeom prst="rect">
            <a:avLst/>
          </a:prstGeom>
        </p:spPr>
      </p:pic>
      <p:pic>
        <p:nvPicPr>
          <p:cNvPr id="6" name="Picture 5" descr="A person in a cowboy hat playing a guitar&#10;&#10;Description automatically generated">
            <a:extLst>
              <a:ext uri="{FF2B5EF4-FFF2-40B4-BE49-F238E27FC236}">
                <a16:creationId xmlns:a16="http://schemas.microsoft.com/office/drawing/2014/main" id="{3182D12A-4D79-5018-3E4D-AB00FF1B11AD}"/>
              </a:ext>
            </a:extLst>
          </p:cNvPr>
          <p:cNvPicPr>
            <a:picLocks noChangeAspect="1"/>
          </p:cNvPicPr>
          <p:nvPr/>
        </p:nvPicPr>
        <p:blipFill rotWithShape="1">
          <a:blip r:embed="rId4"/>
          <a:srcRect l="16045" r="1551" b="4"/>
          <a:stretch/>
        </p:blipFill>
        <p:spPr>
          <a:xfrm>
            <a:off x="9493433" y="4038242"/>
            <a:ext cx="1307142" cy="1586197"/>
          </a:xfrm>
          <a:prstGeom prst="rect">
            <a:avLst/>
          </a:prstGeom>
        </p:spPr>
      </p:pic>
    </p:spTree>
    <p:extLst>
      <p:ext uri="{BB962C8B-B14F-4D97-AF65-F5344CB8AC3E}">
        <p14:creationId xmlns:p14="http://schemas.microsoft.com/office/powerpoint/2010/main" val="54797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EF5FA-C2DD-078B-2895-CD6EB7935DF3}"/>
              </a:ext>
            </a:extLst>
          </p:cNvPr>
          <p:cNvSpPr>
            <a:spLocks noGrp="1"/>
          </p:cNvSpPr>
          <p:nvPr>
            <p:ph type="title"/>
          </p:nvPr>
        </p:nvSpPr>
        <p:spPr>
          <a:xfrm>
            <a:off x="565149" y="1204721"/>
            <a:ext cx="8267296" cy="1446550"/>
          </a:xfrm>
        </p:spPr>
        <p:txBody>
          <a:bodyPr>
            <a:normAutofit/>
          </a:bodyPr>
          <a:lstStyle/>
          <a:p>
            <a:r>
              <a:rPr lang="en-US"/>
              <a:t>Milestones</a:t>
            </a:r>
          </a:p>
        </p:txBody>
      </p:sp>
      <p:sp>
        <p:nvSpPr>
          <p:cNvPr id="11" name="Rectangle 10">
            <a:extLst>
              <a:ext uri="{FF2B5EF4-FFF2-40B4-BE49-F238E27FC236}">
                <a16:creationId xmlns:a16="http://schemas.microsoft.com/office/drawing/2014/main" id="{FB1CD9BE-93F1-ED44-946B-8354D74B0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3" name="Rectangle 12">
            <a:extLst>
              <a:ext uri="{FF2B5EF4-FFF2-40B4-BE49-F238E27FC236}">
                <a16:creationId xmlns:a16="http://schemas.microsoft.com/office/drawing/2014/main" id="{882E6E09-FCB0-5F41-8BAE-C0581D54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269DB01-9C3C-7841-B8E8-6FDFEF70C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440CB61-EF11-493D-5E3A-DE7EE8715F73}"/>
              </a:ext>
            </a:extLst>
          </p:cNvPr>
          <p:cNvGraphicFramePr>
            <a:graphicFrameLocks noGrp="1"/>
          </p:cNvGraphicFramePr>
          <p:nvPr>
            <p:ph idx="1"/>
            <p:extLst>
              <p:ext uri="{D42A27DB-BD31-4B8C-83A1-F6EECF244321}">
                <p14:modId xmlns:p14="http://schemas.microsoft.com/office/powerpoint/2010/main" val="4055262954"/>
              </p:ext>
            </p:extLst>
          </p:nvPr>
        </p:nvGraphicFramePr>
        <p:xfrm>
          <a:off x="565149" y="2692400"/>
          <a:ext cx="10653184" cy="318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715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1CD7-FB1A-5949-0820-C52536F7D9B6}"/>
              </a:ext>
            </a:extLst>
          </p:cNvPr>
          <p:cNvSpPr>
            <a:spLocks noGrp="1"/>
          </p:cNvSpPr>
          <p:nvPr>
            <p:ph type="title"/>
          </p:nvPr>
        </p:nvSpPr>
        <p:spPr/>
        <p:txBody>
          <a:bodyPr/>
          <a:lstStyle/>
          <a:p>
            <a:r>
              <a:rPr lang="en-US"/>
              <a:t>Results</a:t>
            </a:r>
          </a:p>
        </p:txBody>
      </p:sp>
      <p:graphicFrame>
        <p:nvGraphicFramePr>
          <p:cNvPr id="5" name="Content Placeholder 2">
            <a:extLst>
              <a:ext uri="{FF2B5EF4-FFF2-40B4-BE49-F238E27FC236}">
                <a16:creationId xmlns:a16="http://schemas.microsoft.com/office/drawing/2014/main" id="{44D63CFC-3766-F4CC-040D-B3DF55198D51}"/>
              </a:ext>
            </a:extLst>
          </p:cNvPr>
          <p:cNvGraphicFramePr>
            <a:graphicFrameLocks noGrp="1"/>
          </p:cNvGraphicFramePr>
          <p:nvPr>
            <p:ph idx="1"/>
          </p:nvPr>
        </p:nvGraphicFramePr>
        <p:xfrm>
          <a:off x="565150" y="2691638"/>
          <a:ext cx="11100647" cy="4165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373417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MadridVTI">
  <a:themeElements>
    <a:clrScheme name="AnalogousFromDarkSeedLeftStep">
      <a:dk1>
        <a:srgbClr val="000000"/>
      </a:dk1>
      <a:lt1>
        <a:srgbClr val="FFFFFF"/>
      </a:lt1>
      <a:dk2>
        <a:srgbClr val="1B2F2D"/>
      </a:dk2>
      <a:lt2>
        <a:srgbClr val="F3F3F0"/>
      </a:lt2>
      <a:accent1>
        <a:srgbClr val="4F38E3"/>
      </a:accent1>
      <a:accent2>
        <a:srgbClr val="1C4FD0"/>
      </a:accent2>
      <a:accent3>
        <a:srgbClr val="2EACE2"/>
      </a:accent3>
      <a:accent4>
        <a:srgbClr val="1AC0AD"/>
      </a:accent4>
      <a:accent5>
        <a:srgbClr val="28C572"/>
      </a:accent5>
      <a:accent6>
        <a:srgbClr val="1BC624"/>
      </a:accent6>
      <a:hlink>
        <a:srgbClr val="349D77"/>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MadridVTI</vt:lpstr>
      <vt:lpstr>Dreamscape AI</vt:lpstr>
      <vt:lpstr>Our Team</vt:lpstr>
      <vt:lpstr>Goals</vt:lpstr>
      <vt:lpstr>Intellectual Merits</vt:lpstr>
      <vt:lpstr>Broader Impacts</vt:lpstr>
      <vt:lpstr>Design Specifications</vt:lpstr>
      <vt:lpstr>Technologies</vt:lpstr>
      <vt:lpstr>Milestones</vt:lpstr>
      <vt:lpstr>Results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cp:revision>
  <dcterms:created xsi:type="dcterms:W3CDTF">2024-02-13T23:23:37Z</dcterms:created>
  <dcterms:modified xsi:type="dcterms:W3CDTF">2024-04-11T20:18:36Z</dcterms:modified>
</cp:coreProperties>
</file>