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4"/>
    <p:restoredTop sz="93739"/>
  </p:normalViewPr>
  <p:slideViewPr>
    <p:cSldViewPr snapToGrid="0">
      <p:cViewPr varScale="1">
        <p:scale>
          <a:sx n="84" d="100"/>
          <a:sy n="84" d="100"/>
        </p:scale>
        <p:origin x="1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615B-A45E-B776-6D87-6D730844C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2D9B1-0109-7307-5921-28A4FE5FA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0067C-91AF-A9B9-B928-40C7A391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3759-37AE-4C4C-9E0C-76AA2C4A3FBB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DF697-F747-E3FE-9702-EE8F7517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DEA1B-96DD-980C-AD57-8B111398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17-3B84-904A-A560-4F4C5C67C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4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9DB6-2B05-D5C4-F8CF-C1C79689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93E8D-A371-FBFF-FED0-6EAC84A1C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06316-9920-516D-3E67-C4E58450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3759-37AE-4C4C-9E0C-76AA2C4A3FBB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55F42-30C7-84AD-F730-F29E0498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3981-77BA-21C3-509E-0F6ACB0E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17-3B84-904A-A560-4F4C5C67C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7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9638F-FC8A-00D2-4970-EBC2FC452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A11A4-741B-3462-4946-970FE2C35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C4138-100C-DADE-5D24-5076F400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3759-37AE-4C4C-9E0C-76AA2C4A3FBB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63117-8228-A8DE-9A21-036266D3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BE497-8067-9CDD-73C0-FD1C2FE1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17-3B84-904A-A560-4F4C5C67C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1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D81A-256A-ABEE-A139-29CF0C69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F2A60-CA22-60B5-D660-725475A98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58F97-ECFA-FE36-8B9E-BB79B3F4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3759-37AE-4C4C-9E0C-76AA2C4A3FBB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034C5-6DAB-79F5-4B7C-C8C74BF0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7AAA2-96EB-D651-CFF8-7648A43B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17-3B84-904A-A560-4F4C5C67C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6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5DC8-15E0-3AAB-EA39-4C73C0E5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F7F28-9662-DB11-E289-6DF01E52B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73798-7D46-4896-FE2F-CF4AFC56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3759-37AE-4C4C-9E0C-76AA2C4A3FBB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E2849-B6D0-8B9F-19D1-19AAA3EF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7B328-5AC7-B48D-F57E-09D849C2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17-3B84-904A-A560-4F4C5C67C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7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3B99-9F87-AE7E-D132-ECF9A7CD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7DA4-C305-5686-E61F-255A45E1D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A6D6B-0ED3-D167-A667-6392C62BD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32601-2A7F-100F-28C1-C9512DBC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3759-37AE-4C4C-9E0C-76AA2C4A3FBB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C3C08-A583-1E2F-546B-77E45890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80B10-9754-F7B7-FDB7-0DEC76B3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17-3B84-904A-A560-4F4C5C67C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3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7A63-C607-BE49-A1B3-B743F0A1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ECB79-D2AF-6B5E-3E44-E87A4A536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D49C8-90D9-8DA8-1980-4D4B68E50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3DF3C-3E65-86D5-EC95-8CAC07EAA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79FE-1DC3-EA34-C722-9C9100A83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D11F8-6688-39EC-3823-54F1166E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3759-37AE-4C4C-9E0C-76AA2C4A3FBB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79FF5-A6C3-C379-BD93-4B5EC26A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6A813-049A-E48A-F3B2-D4B020E4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17-3B84-904A-A560-4F4C5C67C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2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5838-1592-A5B6-3093-21E49C21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F4F21-3568-C7E2-7F57-78314998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3759-37AE-4C4C-9E0C-76AA2C4A3FBB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B361B-5A35-1E6A-C9A1-A750F7C3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80213-3376-8768-4295-3944464A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17-3B84-904A-A560-4F4C5C67C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4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8E36C-D535-AD21-0BF6-31E9F6FD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3759-37AE-4C4C-9E0C-76AA2C4A3FBB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5F5F6-DFE3-AE62-5940-588B5523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A8ED5-ED10-C631-3592-7327FE2D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17-3B84-904A-A560-4F4C5C67C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8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2566-1454-27F0-5EE0-774C701FC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7DDCC-3C2B-C324-2DD6-D3D4A5D7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001F5-7C53-B69D-720E-A0719B81E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F4CCF-CE13-62F7-15DD-EB6D7866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3759-37AE-4C4C-9E0C-76AA2C4A3FBB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4C321-6981-592D-B651-EA2AECB9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2EA9E-7730-2F58-05E2-C35B35FC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17-3B84-904A-A560-4F4C5C67C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6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20E1-BC12-A83A-ED21-54A45255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79A27-45F8-FD09-139E-657CE9050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E1FED-6E7A-D956-9237-B1C9D93E9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F00C9-C2FF-E6A4-9C5F-FE3AF02F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3759-37AE-4C4C-9E0C-76AA2C4A3FBB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660C6-10AD-547E-60F4-2952108A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6C234-41A1-2731-3CEC-D7F4AA3D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0217-3B84-904A-A560-4F4C5C67C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5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EA38A-08CD-E3D6-EA37-366A51FD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F8336-58C4-2B43-3098-E3A96CD8E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ECDF3-E49C-BF84-549E-35B9542CD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3759-37AE-4C4C-9E0C-76AA2C4A3FBB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D8BA-B265-7B4A-C2CD-40D7932D9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3B028-F307-EF65-2F57-470F1EB96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0217-3B84-904A-A560-4F4C5C67C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1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B3BF-7C2E-D502-88A6-7324F95F6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UKATILI WA KIJINSIA NA ATHARI ZAKE KWA WATOTO.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02A4E-7F7B-9A63-264C-16B048BFA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AMKA KIJANA INITATIVE EST 2018.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0CF4F-896E-215C-F16D-2FED9FCE16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161693"/>
            <a:ext cx="11628436" cy="653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C87EB-7C32-96D0-DD6F-F0272ECE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AMKA KIJANA: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FD18-6207-CFD0-D09D-6F87005CA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AMKA KIJANA: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shirika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lisilo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kiserikali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lililopo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DSM ,TANZANIA .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Tumejikita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katika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kuelimisha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kujumuika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katika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kuikinga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jamii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kutokana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changamoto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za </a:t>
            </a:r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AFYA YA UZAZI ,UKATILI WA KIJINSIA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 AFYA YA AKILI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kwa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jamii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Malengo</a:t>
            </a:r>
            <a:r>
              <a:rPr lang="en-US" u="sng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Kuelimisha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jamii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juu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stadi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za Maisha 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Kuelimisha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kuhusu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ukatili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kijinsia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ukatili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Watoto.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Kuelimisha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kuhusu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afya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akili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jinsi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kujikinga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kutokana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changamoto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zake</a:t>
            </a:r>
            <a:endParaRPr lang="en-US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6131F-771F-4EE9-FCE2-FF19B713DC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427719" y="4744554"/>
            <a:ext cx="3627121" cy="21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4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B4B5-B480-7BF3-FD16-DB1185D6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409B-A456-AED7-25C2-FBFF59D4D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600"/>
            <a:ext cx="11353800" cy="4805363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MAONO(VISION):</a:t>
            </a:r>
          </a:p>
          <a:p>
            <a:pPr marL="0" indent="0">
              <a:buNone/>
            </a:pPr>
            <a:r>
              <a:rPr lang="en-US" dirty="0" err="1">
                <a:latin typeface="Cambria" panose="02040503050406030204" pitchFamily="18" charset="0"/>
              </a:rPr>
              <a:t>Kua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kizazi</a:t>
            </a:r>
            <a:r>
              <a:rPr lang="en-US" dirty="0">
                <a:latin typeface="Cambria" panose="02040503050406030204" pitchFamily="18" charset="0"/>
              </a:rPr>
              <a:t> cha </a:t>
            </a:r>
            <a:r>
              <a:rPr lang="en-US" dirty="0" err="1">
                <a:latin typeface="Cambria" panose="02040503050406030204" pitchFamily="18" charset="0"/>
              </a:rPr>
              <a:t>kuwezesha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afya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kwa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vijana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wa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kitanzania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wanaojitegemea</a:t>
            </a:r>
            <a:r>
              <a:rPr lang="en-US" dirty="0">
                <a:latin typeface="Cambria" panose="02040503050406030204" pitchFamily="18" charset="0"/>
              </a:rPr>
              <a:t> ,</a:t>
            </a:r>
            <a:r>
              <a:rPr lang="en-US" dirty="0" err="1">
                <a:latin typeface="Cambria" panose="02040503050406030204" pitchFamily="18" charset="0"/>
              </a:rPr>
              <a:t>wanaostawi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katika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jamii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isiyo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changamotoza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kiafya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masuala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ya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afya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ya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uzazi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LENGO (MISSION):</a:t>
            </a:r>
          </a:p>
          <a:p>
            <a:pPr marL="0" indent="0">
              <a:buNone/>
            </a:pPr>
            <a:r>
              <a:rPr lang="en-US" dirty="0" err="1">
                <a:latin typeface="Cambria" panose="02040503050406030204" pitchFamily="18" charset="0"/>
              </a:rPr>
              <a:t>Kuwawezesha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vijana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wa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kitanzania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kupitia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utoaji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wa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elimu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ya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stadi</a:t>
            </a:r>
            <a:r>
              <a:rPr lang="en-US" dirty="0">
                <a:latin typeface="Cambria" panose="02040503050406030204" pitchFamily="18" charset="0"/>
              </a:rPr>
              <a:t> za Maisha ,</a:t>
            </a:r>
            <a:r>
              <a:rPr lang="en-US" dirty="0" err="1">
                <a:latin typeface="Cambria" panose="02040503050406030204" pitchFamily="18" charset="0"/>
              </a:rPr>
              <a:t>kukuza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elimu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ya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afya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ya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uzazi,kuzuia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ukatili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wa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kijinsia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changamoto</a:t>
            </a:r>
            <a:r>
              <a:rPr lang="en-US" dirty="0">
                <a:latin typeface="Cambria" panose="02040503050406030204" pitchFamily="18" charset="0"/>
              </a:rPr>
              <a:t> za </a:t>
            </a:r>
            <a:r>
              <a:rPr lang="en-US" dirty="0" err="1">
                <a:latin typeface="Cambria" panose="02040503050406030204" pitchFamily="18" charset="0"/>
              </a:rPr>
              <a:t>afya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ya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akili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27139-B742-F4C2-D196-63A2BD3532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7681090" y="4419600"/>
            <a:ext cx="433916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89BA-471B-034B-58F4-413EF552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UKATILI WA JINSIA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CC02-5C30-64C1-2AC8-320D5A8AA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Ni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nini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maana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ya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ukatili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wa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Kijinsia</a:t>
            </a:r>
            <a:r>
              <a:rPr lang="en-US" dirty="0">
                <a:solidFill>
                  <a:srgbClr val="111B21"/>
                </a:solidFill>
                <a:latin typeface="Cambria" panose="02040503050406030204" pitchFamily="18" charset="0"/>
              </a:rPr>
              <a:t>?</a:t>
            </a:r>
          </a:p>
          <a:p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Aina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za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ukatili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wa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Kijinsia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Ukatili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wa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1" u="none" strike="noStrike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mbria" panose="02040503050406030204" pitchFamily="18" charset="0"/>
              </a:rPr>
              <a:t>kisaikolojia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,</a:t>
            </a:r>
            <a:r>
              <a:rPr lang="en-US" b="0" i="1" u="none" strike="noStrike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mbria" panose="02040503050406030204" pitchFamily="18" charset="0"/>
              </a:rPr>
              <a:t>ukatili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1" u="none" strike="noStrike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mbria" panose="02040503050406030204" pitchFamily="18" charset="0"/>
              </a:rPr>
              <a:t>wa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1" u="none" strike="noStrike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mbria" panose="02040503050406030204" pitchFamily="18" charset="0"/>
              </a:rPr>
              <a:t>kingono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US" b="0" i="1" u="none" strike="noStrike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mbria" panose="02040503050406030204" pitchFamily="18" charset="0"/>
              </a:rPr>
              <a:t>ukatili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1" u="none" strike="noStrike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mbria" panose="02040503050406030204" pitchFamily="18" charset="0"/>
              </a:rPr>
              <a:t>wa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1" u="none" strike="noStrike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mbria" panose="02040503050406030204" pitchFamily="18" charset="0"/>
              </a:rPr>
              <a:t>kimwili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,</a:t>
            </a:r>
            <a:r>
              <a:rPr lang="en-US" b="0" i="1" u="none" strike="noStrike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mbria" panose="02040503050406030204" pitchFamily="18" charset="0"/>
              </a:rPr>
              <a:t>ukatili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1" u="none" strike="noStrike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mbria" panose="02040503050406030204" pitchFamily="18" charset="0"/>
              </a:rPr>
              <a:t>wa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1" u="none" strike="noStrike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mbria" panose="02040503050406030204" pitchFamily="18" charset="0"/>
              </a:rPr>
              <a:t>kiuchumi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.</a:t>
            </a:r>
          </a:p>
          <a:p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Maana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ya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Kila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aina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ya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ukatili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wa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Kijinsia</a:t>
            </a:r>
            <a:endParaRPr lang="en-US" b="0" i="0" u="none" strike="noStrike" dirty="0">
              <a:solidFill>
                <a:srgbClr val="111B21"/>
              </a:solidFill>
              <a:effectLst/>
              <a:latin typeface="Cambria" panose="02040503050406030204" pitchFamily="18" charset="0"/>
            </a:endParaRPr>
          </a:p>
          <a:p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Mtoto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ni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nani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? </a:t>
            </a:r>
          </a:p>
          <a:p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Uhusiano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baina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ya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ukatili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kwenye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Jamii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na</a:t>
            </a:r>
            <a:r>
              <a:rPr lang="en-US" b="0" i="0" u="none" strike="noStrike" dirty="0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b="0" i="0" u="none" strike="noStrike" dirty="0" err="1">
                <a:solidFill>
                  <a:srgbClr val="111B21"/>
                </a:solidFill>
                <a:effectLst/>
                <a:latin typeface="Cambria" panose="02040503050406030204" pitchFamily="18" charset="0"/>
              </a:rPr>
              <a:t>mtoto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35884-93B4-EE67-1F6A-770E803FDA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305800" y="4559373"/>
            <a:ext cx="4206240" cy="236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6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67FB-267C-D3ED-D050-1AAD4B49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UPANDE WA SHERIA: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41FE5-D1F6-856A-65CB-3DA1FD98D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effectLst/>
                <a:latin typeface="Cambria" panose="02040503050406030204" pitchFamily="18" charset="0"/>
              </a:rPr>
              <a:t>Rights and welfare of the child </a:t>
            </a:r>
          </a:p>
          <a:p>
            <a:pPr fontAlgn="base"/>
            <a:r>
              <a:rPr lang="en-US" dirty="0">
                <a:effectLst/>
                <a:latin typeface="Cambria" panose="02040503050406030204" pitchFamily="18" charset="0"/>
              </a:rPr>
              <a:t>Who is a child What are his/her rights . growing up with parents </a:t>
            </a:r>
          </a:p>
          <a:p>
            <a:pPr fontAlgn="base"/>
            <a:r>
              <a:rPr lang="en-US" dirty="0">
                <a:effectLst/>
                <a:latin typeface="Cambria" panose="02040503050406030204" pitchFamily="18" charset="0"/>
              </a:rPr>
              <a:t>The right of opinion </a:t>
            </a:r>
          </a:p>
          <a:p>
            <a:pPr fontAlgn="base"/>
            <a:r>
              <a:rPr lang="en-US" dirty="0">
                <a:effectLst/>
                <a:latin typeface="Cambria" panose="02040503050406030204" pitchFamily="18" charset="0"/>
              </a:rPr>
              <a:t>Protection from torture and degrading treatment </a:t>
            </a:r>
          </a:p>
          <a:p>
            <a:pPr fontAlgn="base"/>
            <a:r>
              <a:rPr lang="en-US" dirty="0">
                <a:effectLst/>
                <a:latin typeface="Cambria" panose="02040503050406030204" pitchFamily="18" charset="0"/>
              </a:rPr>
              <a:t>Parental Duty Child rights where parents separate</a:t>
            </a:r>
          </a:p>
          <a:p>
            <a:pPr fontAlgn="base"/>
            <a:r>
              <a:rPr lang="en-US" dirty="0">
                <a:effectLst/>
                <a:latin typeface="Cambria" panose="02040503050406030204" pitchFamily="18" charset="0"/>
              </a:rPr>
              <a:t> Effect of GBV to children through the social ecological model.</a:t>
            </a:r>
          </a:p>
          <a:p>
            <a:pPr marL="0" indent="0" fontAlgn="base">
              <a:buNone/>
            </a:pPr>
            <a:br>
              <a:rPr lang="en-US" dirty="0">
                <a:effectLst/>
                <a:latin typeface="inherit"/>
              </a:rPr>
            </a:br>
            <a:endParaRPr lang="en-US" dirty="0">
              <a:effectLst/>
              <a:latin typeface="inherit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A81AE-3448-7FC8-CB39-681D184136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107598" y="4648200"/>
            <a:ext cx="3932373" cy="22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1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BE48-6650-BE4E-76FB-43750754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UPANDE WA AFYA YA AKILI: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E62C-2FD9-41B2-C9D8-F8A98527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325880"/>
            <a:ext cx="10850880" cy="4851083"/>
          </a:xfrm>
        </p:spPr>
        <p:txBody>
          <a:bodyPr>
            <a:normAutofit/>
          </a:bodyPr>
          <a:lstStyle/>
          <a:p>
            <a:pPr fontAlgn="base"/>
            <a:r>
              <a:rPr lang="en-US" dirty="0" err="1">
                <a:effectLst/>
                <a:latin typeface="Cambria" panose="02040503050406030204" pitchFamily="18" charset="0"/>
              </a:rPr>
              <a:t>Usalama</a:t>
            </a:r>
            <a:r>
              <a:rPr lang="en-US" dirty="0">
                <a:effectLst/>
                <a:latin typeface="Cambria" panose="02040503050406030204" pitchFamily="18" charset="0"/>
              </a:rPr>
              <a:t> </a:t>
            </a:r>
            <a:r>
              <a:rPr lang="en-US" dirty="0" err="1">
                <a:effectLst/>
                <a:latin typeface="Cambria" panose="02040503050406030204" pitchFamily="18" charset="0"/>
              </a:rPr>
              <a:t>wa</a:t>
            </a:r>
            <a:r>
              <a:rPr lang="en-US" dirty="0">
                <a:effectLst/>
                <a:latin typeface="Cambria" panose="02040503050406030204" pitchFamily="18" charset="0"/>
              </a:rPr>
              <a:t> </a:t>
            </a:r>
            <a:r>
              <a:rPr lang="en-US" dirty="0" err="1">
                <a:effectLst/>
                <a:latin typeface="Cambria" panose="02040503050406030204" pitchFamily="18" charset="0"/>
              </a:rPr>
              <a:t>haraka</a:t>
            </a:r>
            <a:r>
              <a:rPr lang="en-US" dirty="0">
                <a:effectLst/>
                <a:latin typeface="Cambria" panose="02040503050406030204" pitchFamily="18" charset="0"/>
              </a:rPr>
              <a:t> </a:t>
            </a:r>
            <a:r>
              <a:rPr lang="en-US" dirty="0" err="1">
                <a:effectLst/>
                <a:latin typeface="Cambria" panose="02040503050406030204" pitchFamily="18" charset="0"/>
              </a:rPr>
              <a:t>na</a:t>
            </a:r>
            <a:r>
              <a:rPr lang="en-US" dirty="0">
                <a:effectLst/>
                <a:latin typeface="Cambria" panose="02040503050406030204" pitchFamily="18" charset="0"/>
              </a:rPr>
              <a:t> </a:t>
            </a:r>
            <a:r>
              <a:rPr lang="en-US" dirty="0" err="1">
                <a:effectLst/>
                <a:latin typeface="Cambria" panose="02040503050406030204" pitchFamily="18" charset="0"/>
              </a:rPr>
              <a:t>ulinzi</a:t>
            </a:r>
            <a:r>
              <a:rPr lang="en-US" dirty="0">
                <a:effectLst/>
                <a:latin typeface="Cambria" panose="02040503050406030204" pitchFamily="18" charset="0"/>
              </a:rPr>
              <a:t>.</a:t>
            </a:r>
          </a:p>
          <a:p>
            <a:pPr fontAlgn="base"/>
            <a:r>
              <a:rPr lang="en-US" dirty="0">
                <a:effectLst/>
                <a:latin typeface="Cambria" panose="02040503050406030204" pitchFamily="18" charset="0"/>
              </a:rPr>
              <a:t> </a:t>
            </a:r>
            <a:r>
              <a:rPr lang="en-US" dirty="0" err="1">
                <a:effectLst/>
                <a:latin typeface="Cambria" panose="02040503050406030204" pitchFamily="18" charset="0"/>
              </a:rPr>
              <a:t>Msaada</a:t>
            </a:r>
            <a:r>
              <a:rPr lang="en-US" dirty="0">
                <a:effectLst/>
                <a:latin typeface="Cambria" panose="02040503050406030204" pitchFamily="18" charset="0"/>
              </a:rPr>
              <a:t> </a:t>
            </a:r>
            <a:r>
              <a:rPr lang="en-US" dirty="0" err="1">
                <a:effectLst/>
                <a:latin typeface="Cambria" panose="02040503050406030204" pitchFamily="18" charset="0"/>
              </a:rPr>
              <a:t>wa</a:t>
            </a:r>
            <a:r>
              <a:rPr lang="en-US" dirty="0">
                <a:effectLst/>
                <a:latin typeface="Cambria" panose="02040503050406030204" pitchFamily="18" charset="0"/>
              </a:rPr>
              <a:t> </a:t>
            </a:r>
            <a:r>
              <a:rPr lang="en-US" dirty="0" err="1">
                <a:effectLst/>
                <a:latin typeface="Cambria" panose="02040503050406030204" pitchFamily="18" charset="0"/>
              </a:rPr>
              <a:t>kisaikolojia</a:t>
            </a:r>
            <a:r>
              <a:rPr lang="en-US" dirty="0">
                <a:effectLst/>
                <a:latin typeface="Cambria" panose="02040503050406030204" pitchFamily="18" charset="0"/>
              </a:rPr>
              <a:t>. </a:t>
            </a:r>
          </a:p>
          <a:p>
            <a:pPr fontAlgn="base"/>
            <a:r>
              <a:rPr lang="en-US" dirty="0" err="1">
                <a:effectLst/>
                <a:latin typeface="Cambria" panose="02040503050406030204" pitchFamily="18" charset="0"/>
              </a:rPr>
              <a:t>Kujenga</a:t>
            </a:r>
            <a:r>
              <a:rPr lang="en-US" dirty="0">
                <a:effectLst/>
                <a:latin typeface="Cambria" panose="02040503050406030204" pitchFamily="18" charset="0"/>
              </a:rPr>
              <a:t> </a:t>
            </a:r>
            <a:r>
              <a:rPr lang="en-US" dirty="0" err="1">
                <a:effectLst/>
                <a:latin typeface="Cambria" panose="02040503050406030204" pitchFamily="18" charset="0"/>
              </a:rPr>
              <a:t>uaminifu</a:t>
            </a:r>
            <a:r>
              <a:rPr lang="en-US" dirty="0">
                <a:effectLst/>
                <a:latin typeface="Cambria" panose="02040503050406030204" pitchFamily="18" charset="0"/>
              </a:rPr>
              <a:t> </a:t>
            </a:r>
            <a:r>
              <a:rPr lang="en-US" dirty="0" err="1">
                <a:effectLst/>
                <a:latin typeface="Cambria" panose="02040503050406030204" pitchFamily="18" charset="0"/>
              </a:rPr>
              <a:t>na</a:t>
            </a:r>
            <a:r>
              <a:rPr lang="en-US" dirty="0">
                <a:effectLst/>
                <a:latin typeface="Cambria" panose="02040503050406030204" pitchFamily="18" charset="0"/>
              </a:rPr>
              <a:t> </a:t>
            </a:r>
            <a:r>
              <a:rPr lang="en-US" dirty="0" err="1">
                <a:effectLst/>
                <a:latin typeface="Cambria" panose="02040503050406030204" pitchFamily="18" charset="0"/>
              </a:rPr>
              <a:t>utulivu</a:t>
            </a:r>
            <a:r>
              <a:rPr lang="en-US" dirty="0">
                <a:effectLst/>
                <a:latin typeface="Cambria" panose="02040503050406030204" pitchFamily="18" charset="0"/>
              </a:rPr>
              <a:t> </a:t>
            </a:r>
            <a:r>
              <a:rPr lang="en-US" dirty="0" err="1">
                <a:effectLst/>
                <a:latin typeface="Cambria" panose="02040503050406030204" pitchFamily="18" charset="0"/>
              </a:rPr>
              <a:t>wa</a:t>
            </a:r>
            <a:r>
              <a:rPr lang="en-US" dirty="0">
                <a:effectLst/>
                <a:latin typeface="Cambria" panose="02040503050406030204" pitchFamily="18" charset="0"/>
              </a:rPr>
              <a:t> </a:t>
            </a:r>
            <a:r>
              <a:rPr lang="en-US" dirty="0" err="1">
                <a:effectLst/>
                <a:latin typeface="Cambria" panose="02040503050406030204" pitchFamily="18" charset="0"/>
              </a:rPr>
              <a:t>hisia</a:t>
            </a:r>
            <a:r>
              <a:rPr lang="en-US" dirty="0">
                <a:effectLst/>
                <a:latin typeface="Cambria" panose="02040503050406030204" pitchFamily="18" charset="0"/>
              </a:rPr>
              <a:t>. </a:t>
            </a:r>
          </a:p>
          <a:p>
            <a:pPr fontAlgn="base"/>
            <a:r>
              <a:rPr lang="en-US" dirty="0" err="1">
                <a:effectLst/>
                <a:latin typeface="Cambria" panose="02040503050406030204" pitchFamily="18" charset="0"/>
              </a:rPr>
              <a:t>Msaada</a:t>
            </a:r>
            <a:r>
              <a:rPr lang="en-US" dirty="0">
                <a:effectLst/>
                <a:latin typeface="Cambria" panose="02040503050406030204" pitchFamily="18" charset="0"/>
              </a:rPr>
              <a:t> </a:t>
            </a:r>
            <a:r>
              <a:rPr lang="en-US" dirty="0" err="1">
                <a:effectLst/>
                <a:latin typeface="Cambria" panose="02040503050406030204" pitchFamily="18" charset="0"/>
              </a:rPr>
              <a:t>wa</a:t>
            </a:r>
            <a:r>
              <a:rPr lang="en-US" dirty="0">
                <a:effectLst/>
                <a:latin typeface="Cambria" panose="02040503050406030204" pitchFamily="18" charset="0"/>
              </a:rPr>
              <a:t> </a:t>
            </a:r>
            <a:r>
              <a:rPr lang="en-US" dirty="0" err="1">
                <a:effectLst/>
                <a:latin typeface="Cambria" panose="02040503050406030204" pitchFamily="18" charset="0"/>
              </a:rPr>
              <a:t>kielimu</a:t>
            </a:r>
            <a:r>
              <a:rPr lang="en-US" dirty="0">
                <a:effectLst/>
                <a:latin typeface="Cambria" panose="02040503050406030204" pitchFamily="18" charset="0"/>
              </a:rPr>
              <a:t>. </a:t>
            </a:r>
          </a:p>
          <a:p>
            <a:pPr fontAlgn="base"/>
            <a:r>
              <a:rPr lang="en-US" dirty="0" err="1">
                <a:effectLst/>
                <a:latin typeface="Cambria" panose="02040503050406030204" pitchFamily="18" charset="0"/>
              </a:rPr>
              <a:t>Kushirikisha</a:t>
            </a:r>
            <a:r>
              <a:rPr lang="en-US" dirty="0">
                <a:effectLst/>
                <a:latin typeface="Cambria" panose="02040503050406030204" pitchFamily="18" charset="0"/>
              </a:rPr>
              <a:t> </a:t>
            </a:r>
            <a:r>
              <a:rPr lang="en-US" dirty="0" err="1">
                <a:effectLst/>
                <a:latin typeface="Cambria" panose="02040503050406030204" pitchFamily="18" charset="0"/>
              </a:rPr>
              <a:t>familia</a:t>
            </a:r>
            <a:r>
              <a:rPr lang="en-US" dirty="0">
                <a:effectLst/>
                <a:latin typeface="Cambria" panose="02040503050406030204" pitchFamily="18" charset="0"/>
              </a:rPr>
              <a:t> </a:t>
            </a:r>
            <a:r>
              <a:rPr lang="en-US" dirty="0" err="1">
                <a:effectLst/>
                <a:latin typeface="Cambria" panose="02040503050406030204" pitchFamily="18" charset="0"/>
              </a:rPr>
              <a:t>na</a:t>
            </a:r>
            <a:r>
              <a:rPr lang="en-US" dirty="0">
                <a:effectLst/>
                <a:latin typeface="Cambria" panose="02040503050406030204" pitchFamily="18" charset="0"/>
              </a:rPr>
              <a:t> </a:t>
            </a:r>
            <a:r>
              <a:rPr lang="en-US" dirty="0" err="1">
                <a:effectLst/>
                <a:latin typeface="Cambria" panose="02040503050406030204" pitchFamily="18" charset="0"/>
              </a:rPr>
              <a:t>jamii</a:t>
            </a:r>
            <a:r>
              <a:rPr lang="en-US" dirty="0">
                <a:effectLst/>
                <a:latin typeface="Cambria" panose="02040503050406030204" pitchFamily="18" charset="0"/>
              </a:rPr>
              <a:t>. </a:t>
            </a:r>
          </a:p>
          <a:p>
            <a:pPr fontAlgn="base"/>
            <a:r>
              <a:rPr lang="en-US" dirty="0" err="1">
                <a:effectLst/>
                <a:latin typeface="Cambria" panose="02040503050406030204" pitchFamily="18" charset="0"/>
              </a:rPr>
              <a:t>Kujenga</a:t>
            </a:r>
            <a:r>
              <a:rPr lang="en-US" dirty="0">
                <a:effectLst/>
                <a:latin typeface="Cambria" panose="02040503050406030204" pitchFamily="18" charset="0"/>
              </a:rPr>
              <a:t> </a:t>
            </a:r>
            <a:r>
              <a:rPr lang="en-US" dirty="0" err="1">
                <a:effectLst/>
                <a:latin typeface="Cambria" panose="02040503050406030204" pitchFamily="18" charset="0"/>
              </a:rPr>
              <a:t>mbinu</a:t>
            </a:r>
            <a:r>
              <a:rPr lang="en-US" dirty="0">
                <a:effectLst/>
                <a:latin typeface="Cambria" panose="02040503050406030204" pitchFamily="18" charset="0"/>
              </a:rPr>
              <a:t> za </a:t>
            </a:r>
            <a:r>
              <a:rPr lang="en-US" dirty="0" err="1">
                <a:effectLst/>
                <a:latin typeface="Cambria" panose="02040503050406030204" pitchFamily="18" charset="0"/>
              </a:rPr>
              <a:t>kukabiliana</a:t>
            </a:r>
            <a:r>
              <a:rPr lang="en-US" dirty="0">
                <a:effectLst/>
                <a:latin typeface="Cambria" panose="02040503050406030204" pitchFamily="18" charset="0"/>
              </a:rPr>
              <a:t>. </a:t>
            </a:r>
          </a:p>
          <a:p>
            <a:pPr fontAlgn="base"/>
            <a:r>
              <a:rPr lang="en-US" dirty="0" err="1">
                <a:effectLst/>
                <a:latin typeface="Cambria" panose="02040503050406030204" pitchFamily="18" charset="0"/>
              </a:rPr>
              <a:t>Ufuatiliaji</a:t>
            </a:r>
            <a:r>
              <a:rPr lang="en-US" dirty="0">
                <a:effectLst/>
                <a:latin typeface="Cambria" panose="02040503050406030204" pitchFamily="18" charset="0"/>
              </a:rPr>
              <a:t> </a:t>
            </a:r>
            <a:r>
              <a:rPr lang="en-US" dirty="0" err="1">
                <a:effectLst/>
                <a:latin typeface="Cambria" panose="02040503050406030204" pitchFamily="18" charset="0"/>
              </a:rPr>
              <a:t>na</a:t>
            </a:r>
            <a:r>
              <a:rPr lang="en-US" dirty="0">
                <a:effectLst/>
                <a:latin typeface="Cambria" panose="02040503050406030204" pitchFamily="18" charset="0"/>
              </a:rPr>
              <a:t> </a:t>
            </a:r>
            <a:r>
              <a:rPr lang="en-US" dirty="0" err="1">
                <a:effectLst/>
                <a:latin typeface="Cambria" panose="02040503050406030204" pitchFamily="18" charset="0"/>
              </a:rPr>
              <a:t>msaada</a:t>
            </a:r>
            <a:r>
              <a:rPr lang="en-US" dirty="0">
                <a:effectLst/>
                <a:latin typeface="Cambria" panose="02040503050406030204" pitchFamily="18" charset="0"/>
              </a:rPr>
              <a:t> </a:t>
            </a:r>
            <a:r>
              <a:rPr lang="en-US" dirty="0" err="1">
                <a:effectLst/>
                <a:latin typeface="Cambria" panose="02040503050406030204" pitchFamily="18" charset="0"/>
              </a:rPr>
              <a:t>wa</a:t>
            </a:r>
            <a:r>
              <a:rPr lang="en-US" dirty="0">
                <a:effectLst/>
                <a:latin typeface="Cambria" panose="02040503050406030204" pitchFamily="18" charset="0"/>
              </a:rPr>
              <a:t> </a:t>
            </a:r>
            <a:r>
              <a:rPr lang="en-US" dirty="0" err="1">
                <a:effectLst/>
                <a:latin typeface="Cambria" panose="02040503050406030204" pitchFamily="18" charset="0"/>
              </a:rPr>
              <a:t>muda</a:t>
            </a:r>
            <a:r>
              <a:rPr lang="en-US" dirty="0">
                <a:effectLst/>
                <a:latin typeface="Cambria" panose="02040503050406030204" pitchFamily="18" charset="0"/>
              </a:rPr>
              <a:t> </a:t>
            </a:r>
            <a:r>
              <a:rPr lang="en-US" dirty="0" err="1">
                <a:effectLst/>
                <a:latin typeface="Cambria" panose="02040503050406030204" pitchFamily="18" charset="0"/>
              </a:rPr>
              <a:t>mrefu</a:t>
            </a:r>
            <a:r>
              <a:rPr lang="en-US" dirty="0">
                <a:effectLst/>
                <a:latin typeface="Cambria" panose="02040503050406030204" pitchFamily="18" charset="0"/>
              </a:rPr>
              <a:t>. </a:t>
            </a:r>
            <a:endParaRPr lang="en-US" dirty="0">
              <a:latin typeface="Cambria" panose="02040503050406030204" pitchFamily="18" charset="0"/>
            </a:endParaRPr>
          </a:p>
          <a:p>
            <a:pPr fontAlgn="base"/>
            <a:r>
              <a:rPr lang="en-US" dirty="0" err="1">
                <a:effectLst/>
                <a:latin typeface="Cambria" panose="02040503050406030204" pitchFamily="18" charset="0"/>
              </a:rPr>
              <a:t>Kumuwezesha</a:t>
            </a:r>
            <a:r>
              <a:rPr lang="en-US" dirty="0">
                <a:effectLst/>
                <a:latin typeface="Cambria" panose="02040503050406030204" pitchFamily="18" charset="0"/>
              </a:rPr>
              <a:t> </a:t>
            </a:r>
            <a:r>
              <a:rPr lang="en-US" dirty="0" err="1">
                <a:effectLst/>
                <a:latin typeface="Cambria" panose="02040503050406030204" pitchFamily="18" charset="0"/>
              </a:rPr>
              <a:t>mtoto</a:t>
            </a:r>
            <a:r>
              <a:rPr lang="en-US" dirty="0">
                <a:effectLst/>
                <a:latin typeface="Cambria" panose="02040503050406030204" pitchFamily="18" charset="0"/>
              </a:rPr>
              <a:t>.</a:t>
            </a:r>
            <a:br>
              <a:rPr lang="en-US" dirty="0">
                <a:effectLst/>
                <a:latin typeface="Cambria" panose="02040503050406030204" pitchFamily="18" charset="0"/>
              </a:rPr>
            </a:br>
            <a:endParaRPr lang="en-US" dirty="0">
              <a:effectLst/>
              <a:latin typeface="Cambria" panose="020405030504060302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9572F-7B52-BBCA-0319-93CBD60D5D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152281" y="4617720"/>
            <a:ext cx="4039719" cy="2270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E960BD-63FE-B21F-A36B-5AD4EF56422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9432689" y="0"/>
            <a:ext cx="2759311" cy="1947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C39B4E-F84D-B2FC-B78C-EBD04A6FCB9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501591" y="1947613"/>
            <a:ext cx="3514206" cy="20230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19BFEA-1DA0-6A98-0B33-FD14CB5B45A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8997258" y="3970628"/>
            <a:ext cx="3025543" cy="22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1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317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inherit</vt:lpstr>
      <vt:lpstr>Office Theme</vt:lpstr>
      <vt:lpstr>UKATILI WA KIJINSIA NA ATHARI ZAKE KWA WATOTO. </vt:lpstr>
      <vt:lpstr>AMKA KIJANA:</vt:lpstr>
      <vt:lpstr>PowerPoint Presentation</vt:lpstr>
      <vt:lpstr>UKATILI WA JINSIA …</vt:lpstr>
      <vt:lpstr>UPANDE WA SHERIA:</vt:lpstr>
      <vt:lpstr>UPANDE WA AFYA YA AKILI: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UKATILI WA KIJINSIA NA ATHARI ZAKE KWA WATOTO. </dc:title>
  <dc:creator>salila95@outlook.com</dc:creator>
  <cp:lastModifiedBy>salila95@outlook.com</cp:lastModifiedBy>
  <cp:revision>1</cp:revision>
  <dcterms:created xsi:type="dcterms:W3CDTF">2024-12-10T11:32:04Z</dcterms:created>
  <dcterms:modified xsi:type="dcterms:W3CDTF">2024-12-10T13:39:21Z</dcterms:modified>
</cp:coreProperties>
</file>