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3011150" cy="7315200"/>
  <p:notesSz cx="7315200" cy="130111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2585749/1477393746/18848/slide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2585749/1477393746/18848/slide1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2585749/1477393746/18848/slide1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2585749/1477393746/18848/slide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2585749/1477393746/18848/slide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2585749/1477393746/18848/slide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2585749/1477393746/18848/slid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2585749/1477393746/18848/slide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2585749/1477393746/18848/slide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2585749/1477393746/18848/slide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2585749/1477393746/18848/slide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Visme Presentation</dc:title>
  <dc:subject>PptxGenJS Presentation</dc:subject>
  <dc:creator>Visme User</dc:creator>
  <cp:lastModifiedBy>Visme User</cp:lastModifiedBy>
  <cp:revision>1</cp:revision>
  <dcterms:created xsi:type="dcterms:W3CDTF">2022-03-28T12:28:43Z</dcterms:created>
  <dcterms:modified xsi:type="dcterms:W3CDTF">2022-03-28T12:28:43Z</dcterms:modified>
</cp:coreProperties>
</file>