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 snapToObjects="1">
      <p:cViewPr varScale="1">
        <p:scale>
          <a:sx n="57" d="100"/>
          <a:sy n="57" d="100"/>
        </p:scale>
        <p:origin x="268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02C513-FE4A-45D6-80BE-1870DD072BC6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E9646-DCFF-4090-8523-9DCDF27B9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92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treemap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donutChart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gauge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PBI_CV_73744D90_4DC9_4F18_8BA5_EE8FA5C98035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1155deaa-6cf0-402c-a0a1-cb5b38a15908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1155deaa-6cf0-402c-a0a1-cb5b38a15908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Pipette Calibration Dashboard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5/26/2024 2:23:15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4/5/2024 6:36:32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reemap ,clusteredBarChart ,actionButton ,donutChart ,gauge ,lineChart ,PBI_CV_73744D90_4DC9_4F18_8BA5_EE8FA5C98035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65</Words>
  <Application>Microsoft Office PowerPoint</Application>
  <PresentationFormat>Widescreen</PresentationFormat>
  <Paragraphs>27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Pipette Calibration Dashboard</vt:lpstr>
      <vt:lpstr>Page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Eli Fisher</cp:lastModifiedBy>
  <cp:revision>4</cp:revision>
  <dcterms:created xsi:type="dcterms:W3CDTF">2016-09-04T11:54:55Z</dcterms:created>
  <dcterms:modified xsi:type="dcterms:W3CDTF">2024-05-26T02:23:43Z</dcterms:modified>
</cp:coreProperties>
</file>