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505" y="-9526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6431" y="5410199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08866" y="118201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8874" y="65881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questapi.com/" TargetMode="External"/><Relationship Id="rId2" Type="http://schemas.openxmlformats.org/officeDocument/2006/relationships/hyperlink" Target="https://ws.audioscrobbl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7215" y="4862147"/>
            <a:ext cx="7221414" cy="740386"/>
          </a:xfrm>
        </p:spPr>
        <p:txBody>
          <a:bodyPr>
            <a:noAutofit/>
          </a:bodyPr>
          <a:lstStyle/>
          <a:p>
            <a:pPr algn="r"/>
            <a:r>
              <a:rPr lang="pt-BR" sz="8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TRACKTREK</a:t>
            </a:r>
            <a:endParaRPr lang="pt-BR" sz="8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7214" y="5536346"/>
            <a:ext cx="7221414" cy="416047"/>
          </a:xfrm>
        </p:spPr>
        <p:txBody>
          <a:bodyPr>
            <a:noAutofit/>
          </a:bodyPr>
          <a:lstStyle/>
          <a:p>
            <a:pPr algn="r"/>
            <a:r>
              <a:rPr lang="pt-B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PLAYLIST AND ENJOY YOUR TRIP</a:t>
            </a:r>
            <a:endParaRPr lang="pt-BR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962903" y="249200"/>
            <a:ext cx="25204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CHARMANDER</a:t>
            </a:r>
            <a:endParaRPr lang="en-US" b="1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6575">
              <a:lnSpc>
                <a:spcPct val="100000"/>
              </a:lnSpc>
              <a:spcBef>
                <a:spcPts val="0"/>
              </a:spcBef>
            </a:pPr>
            <a:r>
              <a:rPr lang="en-US" sz="1900" cap="none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Brian</a:t>
            </a:r>
          </a:p>
          <a:p>
            <a:pPr marL="536575">
              <a:lnSpc>
                <a:spcPct val="100000"/>
              </a:lnSpc>
              <a:spcBef>
                <a:spcPts val="0"/>
              </a:spcBef>
            </a:pPr>
            <a:r>
              <a:rPr lang="en-US" sz="1900" cap="none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Elianice</a:t>
            </a:r>
            <a:endParaRPr lang="en-US" sz="1900" cap="none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36575">
              <a:lnSpc>
                <a:spcPct val="100000"/>
              </a:lnSpc>
              <a:spcBef>
                <a:spcPts val="0"/>
              </a:spcBef>
            </a:pPr>
            <a:r>
              <a:rPr lang="en-US" sz="1900" cap="none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Jackson</a:t>
            </a:r>
          </a:p>
          <a:p>
            <a:pPr marL="536575">
              <a:lnSpc>
                <a:spcPct val="100000"/>
              </a:lnSpc>
              <a:spcBef>
                <a:spcPts val="0"/>
              </a:spcBef>
            </a:pPr>
            <a:r>
              <a:rPr lang="en-US" sz="1900" cap="none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Sean</a:t>
            </a:r>
          </a:p>
          <a:p>
            <a:pPr marL="536575">
              <a:lnSpc>
                <a:spcPct val="100000"/>
              </a:lnSpc>
              <a:spcBef>
                <a:spcPts val="0"/>
              </a:spcBef>
            </a:pPr>
            <a:r>
              <a:rPr lang="en-US" sz="1900" cap="none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Shane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cap="non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77" y="587956"/>
            <a:ext cx="838838" cy="74847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Retângulo 5"/>
          <p:cNvSpPr/>
          <p:nvPr/>
        </p:nvSpPr>
        <p:spPr>
          <a:xfrm>
            <a:off x="2686046" y="2598724"/>
            <a:ext cx="4631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Presents the Web Application:</a:t>
            </a:r>
            <a:endParaRPr lang="pt-BR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7508" y="0"/>
            <a:ext cx="3003307" cy="740386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CONCEPT</a:t>
            </a:r>
            <a:endParaRPr lang="pt-BR" sz="3600" dirty="0"/>
          </a:p>
        </p:txBody>
      </p:sp>
      <p:sp>
        <p:nvSpPr>
          <p:cNvPr id="7" name="Retângulo 6"/>
          <p:cNvSpPr/>
          <p:nvPr/>
        </p:nvSpPr>
        <p:spPr>
          <a:xfrm>
            <a:off x="2120456" y="1180531"/>
            <a:ext cx="93710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entertainment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pt-B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funny</a:t>
            </a:r>
            <a:r>
              <a:rPr lang="pt-B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inovative</a:t>
            </a:r>
            <a:r>
              <a:rPr lang="pt-B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s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pecific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 points (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spots,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etc.)?”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So, the answer would be like: </a:t>
            </a:r>
          </a:p>
          <a:p>
            <a:r>
              <a:rPr lang="en-US" sz="20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“The distance between Minneapolis and Chicago is 84 ‘My Way’ by Frank Sinatra”. </a:t>
            </a:r>
            <a:endParaRPr lang="pt-BR" sz="2000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IVP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the original concept changed for a more complex web application, where the user could build a playlist based on his favorite artists, and in accordance with the time of the trip.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But, the initial funny part was maintained!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84" y="6345114"/>
            <a:ext cx="430281" cy="383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0145781" y="84991"/>
            <a:ext cx="1970984" cy="411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TRACKTREK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7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1131" y="84991"/>
            <a:ext cx="3453869" cy="740386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pt-BR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84" y="6345114"/>
            <a:ext cx="430281" cy="383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2261131" y="1160557"/>
            <a:ext cx="89681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pt-B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 a Web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intuitive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the user (client)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145781" y="84991"/>
            <a:ext cx="1970984" cy="411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TRACKTREK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261130" y="3601483"/>
            <a:ext cx="3453869" cy="740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endParaRPr lang="pt-BR" sz="3600" dirty="0"/>
          </a:p>
        </p:txBody>
      </p:sp>
      <p:sp>
        <p:nvSpPr>
          <p:cNvPr id="10" name="Retângulo 9"/>
          <p:cNvSpPr/>
          <p:nvPr/>
        </p:nvSpPr>
        <p:spPr>
          <a:xfrm>
            <a:off x="2347546" y="4506050"/>
            <a:ext cx="3367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CSS – MATERIALIZE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localForage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(database)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9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2225962" y="0"/>
            <a:ext cx="3003307" cy="740386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pt-BR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API’s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7715038" y="967097"/>
            <a:ext cx="38571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FFC000"/>
                </a:solidFill>
                <a:hlinkClick r:id="rId2"/>
              </a:rPr>
              <a:t>ws.audioscrobbler.com</a:t>
            </a:r>
            <a:endParaRPr lang="en-US" sz="2400" dirty="0" smtClean="0">
              <a:solidFill>
                <a:srgbClr val="FFC000"/>
              </a:solidFill>
            </a:endParaRPr>
          </a:p>
          <a:p>
            <a:pPr algn="ctr"/>
            <a:r>
              <a:rPr lang="en-US" dirty="0" smtClean="0"/>
              <a:t>(https</a:t>
            </a:r>
            <a:r>
              <a:rPr lang="en-US" dirty="0"/>
              <a:t>://www.last.fm/api</a:t>
            </a:r>
            <a:r>
              <a:rPr lang="en-US" dirty="0" smtClean="0"/>
              <a:t>/)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43689" y="1037464"/>
            <a:ext cx="393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hlinkClick r:id="rId3"/>
              </a:rPr>
              <a:t>https://www.mapquestapi.com</a:t>
            </a:r>
            <a:endParaRPr lang="pt-BR" sz="2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/>
          <a:srcRect l="15577" t="3857" r="17499" b="6607"/>
          <a:stretch/>
        </p:blipFill>
        <p:spPr>
          <a:xfrm>
            <a:off x="7252649" y="1847482"/>
            <a:ext cx="4433835" cy="321688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l="649" t="4102" r="1562" b="3973"/>
          <a:stretch/>
        </p:blipFill>
        <p:spPr>
          <a:xfrm>
            <a:off x="993207" y="1847481"/>
            <a:ext cx="5651384" cy="2988231"/>
          </a:xfrm>
          <a:prstGeom prst="rect">
            <a:avLst/>
          </a:prstGeom>
        </p:spPr>
      </p:pic>
      <p:sp>
        <p:nvSpPr>
          <p:cNvPr id="18" name="Texto explicativo em seta para cima 17"/>
          <p:cNvSpPr/>
          <p:nvPr/>
        </p:nvSpPr>
        <p:spPr>
          <a:xfrm>
            <a:off x="2825368" y="4958862"/>
            <a:ext cx="1987062" cy="1371600"/>
          </a:xfrm>
          <a:prstGeom prst="upArrowCallou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Initial City &amp; State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Final City &amp; State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Distance (miles, km)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Time for distance (minutes)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Texto explicativo em seta para cima 18"/>
          <p:cNvSpPr/>
          <p:nvPr/>
        </p:nvSpPr>
        <p:spPr>
          <a:xfrm>
            <a:off x="8721969" y="5206091"/>
            <a:ext cx="1987062" cy="1371600"/>
          </a:xfrm>
          <a:prstGeom prst="upArrowCallou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Artist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Album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Tracks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Duration (milliseconds)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84" y="6345114"/>
            <a:ext cx="430281" cy="383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10145781" y="84991"/>
            <a:ext cx="1970984" cy="411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TRACKTREK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24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84" y="6345114"/>
            <a:ext cx="430281" cy="383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10145781" y="84991"/>
            <a:ext cx="1970984" cy="411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TRACKTREK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2366639" y="0"/>
            <a:ext cx="4763924" cy="740386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pt-BR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pt-BR" sz="3600" dirty="0"/>
          </a:p>
        </p:txBody>
      </p:sp>
      <p:sp>
        <p:nvSpPr>
          <p:cNvPr id="17" name="Retângulo 16"/>
          <p:cNvSpPr/>
          <p:nvPr/>
        </p:nvSpPr>
        <p:spPr>
          <a:xfrm>
            <a:off x="2594109" y="1165821"/>
            <a:ext cx="9072907" cy="4997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Definition of the IVP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the HTML &amp; CSS bases – using Materialize as alternative CSS framework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the URL requests – using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as third part of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 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localForage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(persistent data storage) for the playlist and trip time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Validation of the user inputs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 UI/UX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Tests and validation – bugs, responsiveness, usability by user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Deployment on 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9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84" y="6345114"/>
            <a:ext cx="430281" cy="383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10145781" y="84991"/>
            <a:ext cx="1970984" cy="411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TRACKTREK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2366639" y="0"/>
            <a:ext cx="5493684" cy="740386"/>
          </a:xfrm>
        </p:spPr>
        <p:txBody>
          <a:bodyPr>
            <a:noAutofit/>
          </a:bodyPr>
          <a:lstStyle/>
          <a:p>
            <a:r>
              <a:rPr lang="pt-BR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pt-BR" sz="3600" dirty="0"/>
          </a:p>
        </p:txBody>
      </p:sp>
      <p:sp>
        <p:nvSpPr>
          <p:cNvPr id="17" name="Retângulo 16"/>
          <p:cNvSpPr/>
          <p:nvPr/>
        </p:nvSpPr>
        <p:spPr>
          <a:xfrm>
            <a:off x="2366639" y="1077050"/>
            <a:ext cx="8544615" cy="56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Link for the deployed page on </a:t>
            </a:r>
            <a:r>
              <a:rPr lang="en-US" dirty="0" err="1" smtClean="0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2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84" y="6345114"/>
            <a:ext cx="430281" cy="383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10145781" y="84991"/>
            <a:ext cx="1970984" cy="411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TRACKTREK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2366639" y="336664"/>
            <a:ext cx="5062861" cy="740386"/>
          </a:xfrm>
        </p:spPr>
        <p:txBody>
          <a:bodyPr>
            <a:noAutofit/>
          </a:bodyPr>
          <a:lstStyle/>
          <a:p>
            <a:r>
              <a:rPr lang="pt-BR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</a:t>
            </a:r>
            <a:r>
              <a:rPr lang="pt-BR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</a:t>
            </a:r>
            <a:r>
              <a:rPr lang="pt-BR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pt-B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400" dirty="0"/>
          </a:p>
        </p:txBody>
      </p:sp>
      <p:sp>
        <p:nvSpPr>
          <p:cNvPr id="17" name="Retângulo 16"/>
          <p:cNvSpPr/>
          <p:nvPr/>
        </p:nvSpPr>
        <p:spPr>
          <a:xfrm>
            <a:off x="2586658" y="1560627"/>
            <a:ext cx="85446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IVP,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8425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Play the playlist created by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marL="98425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Insert the control buttons for the playlist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425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 a button for every track on the playlist to select the favorite tracks</a:t>
            </a:r>
          </a:p>
          <a:p>
            <a:pPr marL="98425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Expand the cities &amp; states to places outside of United States</a:t>
            </a:r>
          </a:p>
          <a:p>
            <a:pPr marL="984250" indent="-342900">
              <a:lnSpc>
                <a:spcPct val="200000"/>
              </a:lnSpc>
              <a:buFont typeface="+mj-lt"/>
              <a:buAutoNum type="arabicPeriod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5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98</TotalTime>
  <Words>378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Circuito</vt:lpstr>
      <vt:lpstr>TRACKTREK</vt:lpstr>
      <vt:lpstr>THE CONCEPT</vt:lpstr>
      <vt:lpstr>THE motivation</vt:lpstr>
      <vt:lpstr>THE API’s</vt:lpstr>
      <vt:lpstr>THE design process</vt:lpstr>
      <vt:lpstr>demonstration</vt:lpstr>
      <vt:lpstr>next steps the future of the web application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TRACKTREK</dc:title>
  <dc:creator>Eli</dc:creator>
  <cp:lastModifiedBy>Eli</cp:lastModifiedBy>
  <cp:revision>26</cp:revision>
  <dcterms:created xsi:type="dcterms:W3CDTF">2019-09-04T03:46:50Z</dcterms:created>
  <dcterms:modified xsi:type="dcterms:W3CDTF">2019-09-04T05:25:56Z</dcterms:modified>
</cp:coreProperties>
</file>