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f0a8017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f0a8017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f0a8017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f0a8017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f0a8017f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f0a8017f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f0a8017f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f0a8017f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AIC Presentation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</a:rPr>
              <a:t>What is the influence of landscape attributes on Virginia</a:t>
            </a:r>
            <a:endParaRPr sz="225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</a:rPr>
              <a:t>opossum density? (Bernasconi et. al 2020)</a:t>
            </a:r>
            <a:endParaRPr sz="225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56600" y="3626725"/>
            <a:ext cx="7630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Influence of landscape attributes on Virginia opossum density - Bernasconi - 2022 - The Journal of Wildlife Management - Wiley Online Library. (n.d.). . https://wildlife.onlinelibrary.wiley.com/doi/full/10.1002/jwmg.22280.</a:t>
            </a:r>
            <a:endParaRPr sz="1100">
              <a:solidFill>
                <a:schemeClr val="dk1"/>
              </a:solidFill>
            </a:endParaRPr>
          </a:p>
          <a:p>
            <a:pPr marL="139700" lvl="0" indent="-139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674400" y="4501825"/>
            <a:ext cx="615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Deandre Gutierrez, Maggie Carroll, Megan Galenski, Kristen Bashen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Variable and Predictors 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variable: Density of Opossum populations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Predictors: Individual trap probability of capture, spatial scale of detection, land cover type, intercept model, sex, trap effect, and year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AIC Table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112" y="1086750"/>
            <a:ext cx="5933775" cy="33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249775" y="2279700"/>
            <a:ext cx="14007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Models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</a:rPr>
              <a:t>The model representing D(~cover) p(~sex) σ(~sex)</a:t>
            </a:r>
            <a:endParaRPr sz="14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50">
              <a:solidFill>
                <a:schemeClr val="dk1"/>
              </a:solidFill>
            </a:endParaRPr>
          </a:p>
          <a:p>
            <a:pPr marL="457200" lvl="0" indent="-32067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</a:rPr>
              <a:t>The model representing D(~cover) p(~1) σ(~sex) </a:t>
            </a:r>
            <a:endParaRPr sz="14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Remarks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top model (D(~cover) p(~sex) σ(~sex)) had land cover type as a predictor of opossum density and sex as a predictor of probability of capture and spatial scale parameter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next highest ranked model included land cover as a predictor of density and sex as a predictor of the spatial scale parameter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Macintosh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AIC Presentation</vt:lpstr>
      <vt:lpstr>Response Variable and Predictors </vt:lpstr>
      <vt:lpstr>AIC Table</vt:lpstr>
      <vt:lpstr>Important Models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 Presentation</dc:title>
  <cp:lastModifiedBy>Kristen A Bashen</cp:lastModifiedBy>
  <cp:revision>1</cp:revision>
  <dcterms:modified xsi:type="dcterms:W3CDTF">2022-10-04T20:22:41Z</dcterms:modified>
</cp:coreProperties>
</file>