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conomica" panose="020B060402020202020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073" autoAdjust="0"/>
  </p:normalViewPr>
  <p:slideViewPr>
    <p:cSldViewPr snapToGrid="0">
      <p:cViewPr varScale="1">
        <p:scale>
          <a:sx n="57" d="100"/>
          <a:sy n="57" d="100"/>
        </p:scale>
        <p:origin x="317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delta N = (B – D) + (I – E)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Little b, d are birth and death rates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ASSUMPTION: 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The number of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Births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Deaths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is proportional to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Every female gives birth to the same number of offspring?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Every female has the same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probability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of giving birth?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Every female has the same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probability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of giving birth to the same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distribution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of offspring?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A fixed proportion of all individuals dies?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Every individual has the same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probability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of dying?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Droid Serif"/>
              </a:rPr>
              <a:t>distribution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of probabilities of dying is constant?</a:t>
            </a:r>
          </a:p>
          <a:p>
            <a:pPr marL="15875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  <a:p>
            <a:pPr marL="1587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LAMBDA, exponential growth!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λ is </a:t>
            </a:r>
            <a:r>
              <a:rPr lang="en-US" b="1" i="0" dirty="0">
                <a:solidFill>
                  <a:srgbClr val="0000FF"/>
                </a:solidFill>
                <a:effectLst/>
                <a:latin typeface="Droid Serif"/>
              </a:rPr>
              <a:t>rate of growth (or decrease)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If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b, λ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&lt;1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If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d, 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λ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&gt;1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JXc-TeX-main-R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Sources of variation:</a:t>
            </a: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Environmental stochasticity</a:t>
            </a: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Demographic stochasticity – always leads to small probability of extinction</a:t>
            </a:r>
          </a:p>
          <a:p>
            <a:pPr marL="15875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JXc-TeX-main-R"/>
            </a:endParaRPr>
          </a:p>
          <a:p>
            <a:pPr marL="1587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Yanone Kaffeesatz"/>
              </a:rPr>
              <a:t>Density dependence - WOLVES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- rate of a parameter, is (a) NOT constant, and (b) dependent on total population (or density)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N</a:t>
            </a: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e839bbdb4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e839bbdb4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in broader organizational levels (e.g molecular level, community)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e839bbdb4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e839bbdb4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GROWTH CURVE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= intrinsic rate of growth (max birth rate (b) minus death rate (d))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e839bbdb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e839bbdb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scale of ecological organization did most cc studies focus on?</a:t>
            </a: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 to ecosystem states and stability. </a:t>
            </a: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Risks of overshoot?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decrease in species biodiversity and richness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decrease in primary productivity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changes in biogeochemical cycling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increase in the vulnerability to invasions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Decrease in carbon sequestration?? Others??</a:t>
            </a: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454e51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c454e51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c454e513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c454e513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EFB 390 Recitation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788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carrying capacity?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587325"/>
            <a:ext cx="8719500" cy="17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widely and commonly used concept among biologists to better understand </a:t>
            </a:r>
            <a:r>
              <a:rPr lang="en" b="1"/>
              <a:t>biotic interactions</a:t>
            </a:r>
            <a:r>
              <a:rPr lang="en"/>
              <a:t> with and within a system, independent of the level of system organization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used at the population level to describe an ecosystem’s ability to “support” a number of species (Chapman and Byron 2018)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32" y="3385525"/>
            <a:ext cx="3103450" cy="15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25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down…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282" y="1056800"/>
            <a:ext cx="3103450" cy="1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643750" y="2491400"/>
            <a:ext cx="3856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dN = change in population size (delta N, </a:t>
            </a:r>
            <a:r>
              <a:rPr lang="en-US" dirty="0">
                <a:sym typeface="Symbol" panose="05050102010706020507" pitchFamily="18" charset="2"/>
              </a:rPr>
              <a:t>N)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dT = change in time (delta T, </a:t>
            </a:r>
            <a:r>
              <a:rPr lang="en-US" dirty="0">
                <a:sym typeface="Symbol" panose="05050102010706020507" pitchFamily="18" charset="2"/>
              </a:rPr>
              <a:t>T)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 = the intrinsic rate of growth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N = number of individuals (population)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K = upper limit of growth (carrying capacity)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Chapman and Byron (2018)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Unified approach?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“Uncritical adoption of (K) leads to non-unified applications”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2089174"/>
            <a:ext cx="8520600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2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particular concepts/principles/metrics are tested, used, and applied?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Carrying capacity across scales of ecological organization</a:t>
            </a: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Spatially/temporally variable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3229456"/>
            <a:ext cx="8167200" cy="119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3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the mechanisms governing K?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Food, space, energy availability, habitat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17B1EECF-4482-65E0-E2D2-C212944C3847}"/>
              </a:ext>
            </a:extLst>
          </p:cNvPr>
          <p:cNvSpPr txBox="1"/>
          <p:nvPr/>
        </p:nvSpPr>
        <p:spPr>
          <a:xfrm>
            <a:off x="311700" y="4103675"/>
            <a:ext cx="81672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  What are the implications of CC overshoot?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ACTIVITY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2852650"/>
            <a:ext cx="8520600" cy="2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Open Sans"/>
              <a:buAutoNum type="arabicPeriod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</a:rPr>
              <a:t>Carrying capacity at what scale of ecological organization? </a:t>
            </a:r>
          </a:p>
          <a:p>
            <a:pPr marL="571500" lvl="1" indent="0">
              <a:buClr>
                <a:srgbClr val="242424"/>
              </a:buClr>
              <a:buSzPts val="1800"/>
              <a:buNone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</a:rPr>
              <a:t>Species / System / Population / Habitat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Open Sans"/>
              <a:buAutoNum type="arabicPeriod"/>
            </a:pPr>
            <a:r>
              <a:rPr lang="en" dirty="0">
                <a:solidFill>
                  <a:srgbClr val="242424"/>
                </a:solidFill>
                <a:highlight>
                  <a:srgbClr val="FFFFFF"/>
                </a:highlight>
              </a:rPr>
              <a:t>What is limiting the population locally? </a:t>
            </a:r>
            <a:endParaRPr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Open Sans"/>
              <a:buAutoNum type="arabicPeriod"/>
            </a:pPr>
            <a:r>
              <a:rPr lang="en" dirty="0">
                <a:solidFill>
                  <a:srgbClr val="242424"/>
                </a:solidFill>
                <a:highlight>
                  <a:srgbClr val="FFFFFF"/>
                </a:highlight>
              </a:rPr>
              <a:t>Is K inferred from fitting a population curve or from ecological inference?</a:t>
            </a:r>
            <a:endParaRPr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Open Sans"/>
              <a:buAutoNum type="arabicPeriod"/>
            </a:pPr>
            <a:r>
              <a:rPr lang="en" dirty="0">
                <a:solidFill>
                  <a:srgbClr val="242424"/>
                </a:solidFill>
                <a:highlight>
                  <a:srgbClr val="FFFFFF"/>
                </a:highlight>
              </a:rPr>
              <a:t>Are the mechanisms of K more likely to be limiting birth rates or increasing death rates (relative to unlimited / exponential) growth?</a:t>
            </a:r>
            <a:endParaRPr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612800" y="1396375"/>
            <a:ext cx="8087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Everyone will be assigned a paper to quickly read.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Answer the questions below on your own (5 mins)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Get into the groups and discuss your answers (10 mins)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Groups present answers to class (no slides but everyone must participate)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and Papers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Whitetail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2 - Otters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3 - Cetacean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 4 - Penguins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581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</vt:lpstr>
      <vt:lpstr>Arial</vt:lpstr>
      <vt:lpstr>Droid Serif</vt:lpstr>
      <vt:lpstr>MJXc-TeX-math-I</vt:lpstr>
      <vt:lpstr>Economica</vt:lpstr>
      <vt:lpstr>MJXc-TeX-main-R</vt:lpstr>
      <vt:lpstr>Yanone Kaffeesatz</vt:lpstr>
      <vt:lpstr>Luxe</vt:lpstr>
      <vt:lpstr>EFB 390 Recitation</vt:lpstr>
      <vt:lpstr>What is carrying capacity?</vt:lpstr>
      <vt:lpstr>Let’s break it down…</vt:lpstr>
      <vt:lpstr>Chapman and Byron (2018)</vt:lpstr>
      <vt:lpstr>CLASS ACTIVITY</vt:lpstr>
      <vt:lpstr>Groups and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EFB 390 Recitation</dc:title>
  <cp:lastModifiedBy>Chloe Beaupre</cp:lastModifiedBy>
  <cp:revision>4</cp:revision>
  <dcterms:modified xsi:type="dcterms:W3CDTF">2022-10-20T00:36:32Z</dcterms:modified>
</cp:coreProperties>
</file>