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edd6f18c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edd6f18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edd6f18c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edd6f18c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edd6f18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edd6f18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edd6f18c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edd6f18c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zotero.org/google-docs/?1Vo3tE" TargetMode="External"/><Relationship Id="rId4" Type="http://schemas.openxmlformats.org/officeDocument/2006/relationships/hyperlink" Target="https://www.zotero.org/google-docs/?1Vo3tE" TargetMode="External"/><Relationship Id="rId5" Type="http://schemas.openxmlformats.org/officeDocument/2006/relationships/hyperlink" Target="https://www.zotero.org/google-docs/?1Vo3tE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7800" y="283275"/>
            <a:ext cx="8708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Merriweather"/>
                <a:ea typeface="Merriweather"/>
                <a:cs typeface="Merriweather"/>
                <a:sym typeface="Merriweather"/>
              </a:rPr>
              <a:t>Nest temperature, incubation period, and investment decisions of incubating wood ducks </a:t>
            </a:r>
            <a:r>
              <a:rPr i="1" lang="en" sz="3480">
                <a:latin typeface="Merriweather"/>
                <a:ea typeface="Merriweather"/>
                <a:cs typeface="Merriweather"/>
                <a:sym typeface="Merriweather"/>
              </a:rPr>
              <a:t>Aix sponsa</a:t>
            </a:r>
            <a:endParaRPr i="1" sz="34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2027425"/>
            <a:ext cx="46881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R. Hepp, G., T. Hayes Folk, and C. A. Manlove. 2005. Nest temperature, incubation period, and investment decisions of incubating wood ducks </a:t>
            </a:r>
            <a:r>
              <a:rPr i="1" lang="en" sz="1270"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Aix sponsa</a:t>
            </a:r>
            <a:r>
              <a:rPr lang="en" sz="1270"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. Journal of Avian Biology 36:523–530.</a:t>
            </a:r>
            <a:endParaRPr sz="127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2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8075" y="3058225"/>
            <a:ext cx="3759699" cy="1989507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13"/>
          <p:cNvSpPr txBox="1"/>
          <p:nvPr/>
        </p:nvSpPr>
        <p:spPr>
          <a:xfrm>
            <a:off x="471150" y="3574650"/>
            <a:ext cx="4378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b="1"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factors have the greatest effect on wood duck incubation time?</a:t>
            </a:r>
            <a:endParaRPr b="1"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147350" y="2759650"/>
            <a:ext cx="426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By: Alexis LaFever, Nick Moses, Kevin Henry, and Will Parker</a:t>
            </a:r>
            <a:endParaRPr sz="1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163425" y="705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Response variable and predictors</a:t>
            </a:r>
            <a:endParaRPr sz="3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Response variable</a:t>
            </a:r>
            <a:endParaRPr b="1"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Incubation period</a:t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Predictors</a:t>
            </a:r>
            <a:endParaRPr b="1"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SD clutch temperature</a:t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SD nest temperature</a:t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Clutch size</a:t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Mean nest temperature</a:t>
            </a:r>
            <a:endParaRPr sz="2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980" y="1754625"/>
            <a:ext cx="3862700" cy="242955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158125" y="32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AIC Table</a:t>
            </a:r>
            <a:endParaRPr sz="4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012"/>
            <a:ext cx="9144001" cy="36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/>
          <p:nvPr/>
        </p:nvSpPr>
        <p:spPr>
          <a:xfrm>
            <a:off x="2516850" y="2911300"/>
            <a:ext cx="6443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465300" y="1916200"/>
            <a:ext cx="6443400" cy="201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Important Models</a:t>
            </a:r>
            <a:endParaRPr sz="4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123200" y="1739450"/>
            <a:ext cx="45015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with the lowest </a:t>
            </a: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𝚫AIC is the model with Standard Deviation in temperature and clutch size as the predictor variables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925" y="1857100"/>
            <a:ext cx="2974575" cy="288535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16"/>
          <p:cNvSpPr txBox="1"/>
          <p:nvPr/>
        </p:nvSpPr>
        <p:spPr>
          <a:xfrm>
            <a:off x="1092900" y="3149500"/>
            <a:ext cx="45621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 other model with incubation period as a response variable had a low enough 𝚫AIC (&lt;2.00) to be competitive</a:t>
            </a:r>
            <a:endParaRPr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32295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Conclusion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441950" y="1445475"/>
            <a:ext cx="626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that included clutch size and standard deviation of nest temperature best explained the variation in incubation period of </a:t>
            </a:r>
            <a:r>
              <a:rPr i="1" lang="en" sz="1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A. sponsa</a:t>
            </a:r>
            <a:endParaRPr i="1" sz="1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451" y="2571750"/>
            <a:ext cx="3179100" cy="238125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