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Identifying a reliable blubber measurement site to assess body condition in a marine mammal with topographically variable blubber, the Pacific </a:t>
            </a:r>
            <a:r>
              <a:rPr lang="en-US" sz="2400" dirty="0" smtClean="0"/>
              <a:t>walrus, Where is the optimal place to measure blubber?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Celebrity Wright, Hayden </a:t>
            </a:r>
            <a:r>
              <a:rPr lang="en-US" dirty="0"/>
              <a:t>L</a:t>
            </a:r>
            <a:r>
              <a:rPr lang="en-US" dirty="0" smtClean="0"/>
              <a:t>oan, Aly Colasanti, David Hoffmann, &amp; Caleb Landry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Response variable and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Response variable: body condition</a:t>
            </a:r>
          </a:p>
          <a:p>
            <a:r>
              <a:rPr lang="en-US" dirty="0" smtClean="0"/>
              <a:t>Predictors: blubber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Aic 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27" y="1417638"/>
            <a:ext cx="5116727" cy="52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Important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626" y="1417638"/>
            <a:ext cx="5168748" cy="53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reiterate, the best model for determining body condition or blubber thickness of walrus was body mass of the hip dorsal and anterior flippers dorsal.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6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35</TotalTime>
  <Words>96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Ocean design template</vt:lpstr>
      <vt:lpstr>Identifying a reliable blubber measurement site to assess body condition in a marine mammal with topographically variable blubber, the Pacific walrus, Where is the optimal place to measure blubber?</vt:lpstr>
      <vt:lpstr>Response variable and predictors</vt:lpstr>
      <vt:lpstr>Aic table</vt:lpstr>
      <vt:lpstr>Important models</vt:lpstr>
      <vt:lpstr>Concluding remarks</vt:lpstr>
    </vt:vector>
  </TitlesOfParts>
  <Company>Harrisburg Area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 reliable blubber measurement site to assess body condition in a marine mammal with topographically variable blubber, the Pacific walrus, Where is the optimal place to measure blubber?</dc:title>
  <dc:creator>cwright</dc:creator>
  <cp:lastModifiedBy>cwright</cp:lastModifiedBy>
  <cp:revision>5</cp:revision>
  <dcterms:created xsi:type="dcterms:W3CDTF">2022-10-05T21:51:00Z</dcterms:created>
  <dcterms:modified xsi:type="dcterms:W3CDTF">2022-10-05T22:28:42Z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