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f0cc2b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f0cc2b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f0cc2b4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f0cc2b4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f0cc2b45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f0cc2b45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f0cc2b45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f0cc2b45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8000" y="3429000"/>
            <a:ext cx="8453700" cy="10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Vanpé, C., J. Gaillard, P. Kjellander, A. Mysterud, P. Magnien, D. Delorme, G. V. Laere, F. Klein, O. Liberg, and A. J. Mark Hewison. 2007. Antler Size Provides an Honest Signal of Male Phenotypic Quality in Roe Deer. The American Naturalist 169:481–4</a:t>
            </a:r>
            <a:r>
              <a:rPr lang="en" sz="1200"/>
              <a:t>93.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8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Article: Antler Size Provides an Honest Signal of Male Phenotype Quality in Roe Deer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69500" y="1506300"/>
            <a:ext cx="74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63200" y="1906500"/>
            <a:ext cx="779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Question: How is absolute and relative antler size influenced by age and environmental factors in roe deer?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 and Predictors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85200" y="1339025"/>
            <a:ext cx="597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Response Variable: </a:t>
            </a:r>
            <a:r>
              <a:rPr lang="en" sz="2600"/>
              <a:t>Antler Size</a:t>
            </a:r>
            <a:endParaRPr sz="2600"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2167525"/>
            <a:ext cx="8520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Predictors: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Allometric Variation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000"/>
              <a:t>Age</a:t>
            </a:r>
            <a:r>
              <a:rPr lang="en" sz="2600"/>
              <a:t> (</a:t>
            </a:r>
            <a:r>
              <a:rPr lang="en" sz="2000"/>
              <a:t>yearling</a:t>
            </a:r>
            <a:r>
              <a:rPr lang="en" sz="2000"/>
              <a:t>, prime-age, senescent), Body Mass, and Population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Environmental Factors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Resource Availability, Habitat Quality, Climate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Table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176" y="707050"/>
            <a:ext cx="5141550" cy="241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23564"/>
          <a:stretch/>
        </p:blipFill>
        <p:spPr>
          <a:xfrm>
            <a:off x="2448022" y="3117251"/>
            <a:ext cx="4993874" cy="13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912550" y="1909250"/>
            <a:ext cx="16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33375" y="1501975"/>
            <a:ext cx="24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Models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</a:t>
            </a:r>
            <a:r>
              <a:rPr lang="en"/>
              <a:t>describer</a:t>
            </a:r>
            <a:r>
              <a:rPr lang="en"/>
              <a:t> of allometric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model, ΔAIC =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body mass had a higher impact on antler size than environmental factors</a:t>
            </a:r>
            <a:endParaRPr/>
          </a:p>
          <a:p>
            <a:pPr indent="-317500" lvl="1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Prime-age males had large antlers compared to yearling and senescent males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Antler size increased with larger body mass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