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aleway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efbb71e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efbb71e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efbb71e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efbb71e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efbb71e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efbb71e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efbb71e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efbb71e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8" y="13613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on the effect of aircraft traffic on avian vocal activity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831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</a:rPr>
              <a:t>What are the effects of aircraft traffic on avian vocal activity at sites with differing aircraft traffic levels?</a:t>
            </a:r>
            <a:endParaRPr sz="9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449100" y="3786975"/>
            <a:ext cx="82458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9400" lvl="0" marL="2794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Vincelette, H., R. Buxton, N. Kleist, M. F. McKenna, D. Betchkal, and G. Wittemyer. 2021. Insights on the effect of aircraft traffic on avian vocal activity. Ibis 163:353–365.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Response Variable and Predictors</a:t>
            </a:r>
            <a:endParaRPr sz="264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2"/>
                </a:solidFill>
              </a:rPr>
              <a:t>Response Variable</a:t>
            </a:r>
            <a:endParaRPr b="1" sz="72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7200">
                <a:solidFill>
                  <a:schemeClr val="dk2"/>
                </a:solidFill>
              </a:rPr>
              <a:t>Bird audibility</a:t>
            </a:r>
            <a:endParaRPr sz="7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2"/>
                </a:solidFill>
              </a:rPr>
              <a:t>Predictors</a:t>
            </a:r>
            <a:endParaRPr b="1" sz="72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7200">
                <a:solidFill>
                  <a:schemeClr val="dk2"/>
                </a:solidFill>
              </a:rPr>
              <a:t>Aircraft noise</a:t>
            </a:r>
            <a:endParaRPr sz="72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7200">
                <a:solidFill>
                  <a:schemeClr val="dk2"/>
                </a:solidFill>
              </a:rPr>
              <a:t>Jet</a:t>
            </a:r>
            <a:endParaRPr sz="72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7200">
                <a:solidFill>
                  <a:schemeClr val="dk2"/>
                </a:solidFill>
              </a:rPr>
              <a:t>Helicopters</a:t>
            </a:r>
            <a:endParaRPr sz="72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7200">
                <a:solidFill>
                  <a:schemeClr val="dk2"/>
                </a:solidFill>
              </a:rPr>
              <a:t>Propellor</a:t>
            </a:r>
            <a:endParaRPr sz="72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7200">
                <a:solidFill>
                  <a:schemeClr val="dk2"/>
                </a:solidFill>
              </a:rPr>
              <a:t>Site location</a:t>
            </a:r>
            <a:endParaRPr sz="72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7200">
                <a:solidFill>
                  <a:schemeClr val="dk2"/>
                </a:solidFill>
              </a:rPr>
              <a:t>Aircraft activity</a:t>
            </a:r>
            <a:endParaRPr sz="7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33950" y="60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AIC Table</a:t>
            </a:r>
            <a:endParaRPr sz="264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63" y="1483125"/>
            <a:ext cx="8919475" cy="32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87900" y="606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Important Models</a:t>
            </a:r>
            <a:endParaRPr sz="2640"/>
          </a:p>
        </p:txBody>
      </p:sp>
      <p:cxnSp>
        <p:nvCxnSpPr>
          <p:cNvPr id="106" name="Google Shape;106;p16"/>
          <p:cNvCxnSpPr/>
          <p:nvPr/>
        </p:nvCxnSpPr>
        <p:spPr>
          <a:xfrm>
            <a:off x="2695675" y="1884525"/>
            <a:ext cx="0" cy="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50" y="1513125"/>
            <a:ext cx="8691526" cy="32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Concluding Remarks</a:t>
            </a:r>
            <a:endParaRPr sz="264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</a:t>
            </a:r>
            <a:r>
              <a:rPr lang="en" sz="1800">
                <a:solidFill>
                  <a:schemeClr val="dk2"/>
                </a:solidFill>
              </a:rPr>
              <a:t>ird vocalization richness increased after an aircraft passed over a site with lower aircraft activity.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Aircraft noise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likely a driving factor for biodiversity loss.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Increases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in air traffic present biodiversity loss as an ongoing issue.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