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f8b406d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f8b406d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Highlighted</a:t>
            </a:r>
            <a:r>
              <a:rPr lang="en"/>
              <a:t> ones were the most important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f8b406d7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f8b406d7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study did prioritize delta AIC since they organized the table in a</a:t>
            </a:r>
            <a:r>
              <a:rPr lang="en"/>
              <a:t>scending</a:t>
            </a:r>
            <a:r>
              <a:rPr lang="en"/>
              <a:t> order, ran different </a:t>
            </a:r>
            <a:r>
              <a:rPr lang="en"/>
              <a:t>models</a:t>
            </a:r>
            <a:r>
              <a:rPr lang="en"/>
              <a:t> for lambs and for adults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f8b406d7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f8b406d7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lambs, mass in </a:t>
            </a:r>
            <a:r>
              <a:rPr lang="en"/>
              <a:t>addition</a:t>
            </a:r>
            <a:r>
              <a:rPr lang="en"/>
              <a:t> to the interaction of winter temperature and Normalized Difference Vegetation Index were most influential on survivorship of young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adults, age in addition to the interaction of temperatures of previous winters and freeze-thaw-frequency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f8b406d7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f8b406d7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597725"/>
            <a:ext cx="8183700" cy="19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30"/>
              <a:t>Does climate change and vegetation have an effect on mortality of Dall’s sheep?</a:t>
            </a:r>
            <a:endParaRPr sz="413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567550" y="4522625"/>
            <a:ext cx="4008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Bri S, Tim C, Kyle H, Sam K, Megan C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64350" y="2689025"/>
            <a:ext cx="8415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</a:t>
            </a:r>
            <a:r>
              <a:rPr lang="en" sz="25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 de Kerk et al., 2020 - Environmental Influences on Dall's Sheep Survival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Variable and Predictors </a:t>
            </a:r>
            <a:r>
              <a:rPr lang="en"/>
              <a:t>Variables</a:t>
            </a:r>
            <a:r>
              <a:rPr lang="en"/>
              <a:t>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44100" y="1239300"/>
            <a:ext cx="442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Predictor variables 	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accent6"/>
                </a:highlight>
              </a:rPr>
              <a:t>Season (summer and winter)</a:t>
            </a:r>
            <a:endParaRPr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accent6"/>
                </a:highlight>
              </a:rPr>
              <a:t>Temperature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accent6"/>
                </a:highlight>
              </a:rPr>
              <a:t>Normalized difference vegetation index.  (NDVI)</a:t>
            </a:r>
            <a:endParaRPr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accent6"/>
                </a:highlight>
              </a:rPr>
              <a:t>Freeze thaw frequency (FTF)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Precipitation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Pacific decadal </a:t>
            </a:r>
            <a:r>
              <a:rPr lang="en">
                <a:solidFill>
                  <a:schemeClr val="dk2"/>
                </a:solidFill>
              </a:rPr>
              <a:t>oscillation</a:t>
            </a:r>
            <a:r>
              <a:rPr lang="en">
                <a:solidFill>
                  <a:schemeClr val="dk2"/>
                </a:solidFill>
              </a:rPr>
              <a:t> (PDO)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Arctic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oscillation</a:t>
            </a:r>
            <a:r>
              <a:rPr lang="en">
                <a:solidFill>
                  <a:schemeClr val="dk2"/>
                </a:solidFill>
              </a:rPr>
              <a:t> (AO)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Snow water </a:t>
            </a:r>
            <a:r>
              <a:rPr lang="en">
                <a:solidFill>
                  <a:schemeClr val="dk2"/>
                </a:solidFill>
              </a:rPr>
              <a:t>equivalent (SWE)</a:t>
            </a:r>
            <a:endParaRPr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609250" y="1351350"/>
            <a:ext cx="4483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Response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Variables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Birth mass (lambs)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Age of death (adults)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Survival rate (adults + lambs)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25" y="611225"/>
            <a:ext cx="7990946" cy="43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64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AIC Table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447450" y="316025"/>
            <a:ext cx="8249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aleway"/>
                <a:ea typeface="Raleway"/>
                <a:cs typeface="Raleway"/>
                <a:sym typeface="Raleway"/>
              </a:rPr>
              <a:t>Important models </a:t>
            </a:r>
            <a:endParaRPr b="1" sz="27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75" y="1013100"/>
            <a:ext cx="7166099" cy="379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remarks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91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Different models worked best for lambs versus adults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This demonstrates different variables affecting survivorship of sheep at different points in their life history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725" y="0"/>
            <a:ext cx="34232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