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F32-0FBF-0521-D12E-C8DF3CD1E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94D8B-E2E3-642B-3D58-5CEA59745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75DD-B7C6-FD62-5283-78EA020C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A7C4-C78B-443C-94DE-D8BFFE432CC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167C0-8EED-40D8-EFC2-435F589A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0B354-E47E-6554-6B8E-057911B5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B1F7-3539-4C69-89E7-4ECAE5E7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35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2602-7F0F-8E5C-9C1F-A3CEE394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037BE-8700-15B9-7568-0CD2F8146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90709-E319-F511-B54D-FD62C0DA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A7C4-C78B-443C-94DE-D8BFFE432CC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3ADE5-775A-9E8B-4A19-E36484F7B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ACD92-5023-50F2-1AC1-28A98FFF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B1F7-3539-4C69-89E7-4ECAE5E7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9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9E9D45-AF44-3B56-FE87-43695866A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DA940-0BE0-BB04-5AB2-31FF838C3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C0200-E8E6-BEF8-D708-B545191A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A7C4-C78B-443C-94DE-D8BFFE432CC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DC64C-D908-8EBE-8A64-A5C1ECC8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CE637-CBD8-38AE-5EB9-CF771DEC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B1F7-3539-4C69-89E7-4ECAE5E7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4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EC64-D1E1-2C10-D10A-9307F7080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AE3B-C22A-7A04-F958-EA61ED27A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E3B14-FD31-18AA-27E7-2247B087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A7C4-C78B-443C-94DE-D8BFFE432CC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25597-53DA-A141-9726-048AD913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7773D-E7E1-22E5-527A-49B080B2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B1F7-3539-4C69-89E7-4ECAE5E7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5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C93A-6ABE-780B-859B-62761D96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BA455-C7D2-118B-A8D1-DF270D7A1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DB8D5-1F10-BE65-D681-4D275D89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A7C4-C78B-443C-94DE-D8BFFE432CC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6896B-86A4-75AA-014B-BAB1730F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E7033-1BAA-AD4D-C414-F03AF9BE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B1F7-3539-4C69-89E7-4ECAE5E7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7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F9E0-3B25-2A67-6382-5CB87134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615BF-2967-FB1C-2A0C-45041CE51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2802B-476C-7E1B-70A9-B4E6B2F9D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0E46C-686C-68C7-6BC5-64E63F8C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A7C4-C78B-443C-94DE-D8BFFE432CC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F8FA4-617F-5250-9E80-3C88E322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8FA07-DB64-32DA-1569-665CB322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B1F7-3539-4C69-89E7-4ECAE5E7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3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0D9A-7944-3033-DBB7-F6290A098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0AA58-1890-EB12-D649-C11571D98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583DB-420C-688A-C5A3-357117C3B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98C03-93E8-B571-9D4A-ECA3466A5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45F455-6ED4-05BA-9379-872C9EFDD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535C82-D8D3-C3D7-6DC4-0FE0D146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A7C4-C78B-443C-94DE-D8BFFE432CC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9A1CD-7538-B226-FA6B-7B28769D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E86307-0410-D51C-5D53-65D65065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B1F7-3539-4C69-89E7-4ECAE5E7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1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D075-CCCA-939F-C644-8C62F156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E5C91-8590-8F84-AD1C-69E7CB29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A7C4-C78B-443C-94DE-D8BFFE432CC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AC7CA-1E03-4A5F-3DF5-9C801229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DA554-8C82-81A5-122B-95148E3E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B1F7-3539-4C69-89E7-4ECAE5E7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7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D35F1-790D-D147-0F55-58784318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A7C4-C78B-443C-94DE-D8BFFE432CC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A0ABE-12E3-FA8F-ACB2-2327FB7A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E2FFC-E2F9-1FDE-6B0F-671A44F3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B1F7-3539-4C69-89E7-4ECAE5E7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0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1BAC-5331-3E21-77F4-AE6FDA20D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517CB-5C7C-E68E-949E-7EEE65A0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D2FA2-D539-95A6-A40E-E104877DF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C7D87-349F-BD27-A19C-1D7DB47C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A7C4-C78B-443C-94DE-D8BFFE432CC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F55C8-6E3F-393F-5D1A-7368D94B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D599C-D006-7920-4D5F-4AC510FC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B1F7-3539-4C69-89E7-4ECAE5E7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3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6BD4-823D-6D52-1739-94FDB1C64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43EE5-F25B-BF58-DC1E-087FAF647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EB4E5-A34D-C8DE-8197-434C1F75C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DA2FC-8A69-6C94-CE4A-9E6330AB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A7C4-C78B-443C-94DE-D8BFFE432CC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426E2-C008-3FBD-DEAD-51671B35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71003-2E37-A2DF-73C0-B82C7600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B1F7-3539-4C69-89E7-4ECAE5E7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7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65E8A-A3C4-D5D1-36E4-846B0C857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C046B-CC45-6E15-827E-CCA74A664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EDCC-ED85-F1AA-DB68-42FCC7EEE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7A7C4-C78B-443C-94DE-D8BFFE432CC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F798B-786D-F27A-1164-18EF2E58F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86BD3-1141-526F-6F5A-8D4DA5C24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B1F7-3539-4C69-89E7-4ECAE5E7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1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CB59AA-1DC9-355B-FCA4-7BAEB651D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D22241-DB2B-6D4E-7B37-A6BE8A5F2B10}"/>
              </a:ext>
            </a:extLst>
          </p:cNvPr>
          <p:cNvSpPr txBox="1"/>
          <p:nvPr/>
        </p:nvSpPr>
        <p:spPr>
          <a:xfrm>
            <a:off x="8441635" y="3791418"/>
            <a:ext cx="3472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population:</a:t>
            </a:r>
          </a:p>
          <a:p>
            <a:r>
              <a:rPr lang="en-US" dirty="0"/>
              <a:t>1,442,000 [976,000 – 2,132,000]</a:t>
            </a:r>
          </a:p>
          <a:p>
            <a:r>
              <a:rPr lang="en-US" dirty="0"/>
              <a:t>Population along Grey Kangaroo Overlap Zone in Victoria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D8168F-F83C-B74B-078B-809B831287C3}"/>
              </a:ext>
            </a:extLst>
          </p:cNvPr>
          <p:cNvCxnSpPr/>
          <p:nvPr/>
        </p:nvCxnSpPr>
        <p:spPr>
          <a:xfrm flipH="1">
            <a:off x="9925878" y="4991747"/>
            <a:ext cx="251792" cy="8127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13C595-AC19-3A68-09BF-2D4E489AC039}"/>
              </a:ext>
            </a:extLst>
          </p:cNvPr>
          <p:cNvSpPr txBox="1"/>
          <p:nvPr/>
        </p:nvSpPr>
        <p:spPr>
          <a:xfrm>
            <a:off x="3803376" y="2853682"/>
            <a:ext cx="2902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 population:</a:t>
            </a:r>
          </a:p>
          <a:p>
            <a:r>
              <a:rPr lang="en-US" dirty="0"/>
              <a:t>623 [561 – 741]</a:t>
            </a:r>
          </a:p>
          <a:p>
            <a:r>
              <a:rPr lang="en-US" dirty="0"/>
              <a:t>Mtn. Goats in Olympic Mtns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8EC4AA-5711-91CA-C173-888CCFD45FAB}"/>
              </a:ext>
            </a:extLst>
          </p:cNvPr>
          <p:cNvCxnSpPr>
            <a:cxnSpLocks/>
          </p:cNvCxnSpPr>
          <p:nvPr/>
        </p:nvCxnSpPr>
        <p:spPr>
          <a:xfrm flipH="1">
            <a:off x="2491409" y="3315347"/>
            <a:ext cx="117944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312E5A-69A0-683D-3D71-D29C60C2FAFD}"/>
              </a:ext>
            </a:extLst>
          </p:cNvPr>
          <p:cNvSpPr txBox="1"/>
          <p:nvPr/>
        </p:nvSpPr>
        <p:spPr>
          <a:xfrm>
            <a:off x="0" y="1235766"/>
            <a:ext cx="1928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population:</a:t>
            </a:r>
          </a:p>
          <a:p>
            <a:r>
              <a:rPr lang="en-US" dirty="0"/>
              <a:t>16 [8 – 14]</a:t>
            </a:r>
          </a:p>
          <a:p>
            <a:r>
              <a:rPr lang="en-US" dirty="0"/>
              <a:t>Canada lynx in SW Yukon territory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517E71-EE8F-8093-FBEA-DB6112E0298E}"/>
              </a:ext>
            </a:extLst>
          </p:cNvPr>
          <p:cNvCxnSpPr>
            <a:cxnSpLocks/>
          </p:cNvCxnSpPr>
          <p:nvPr/>
        </p:nvCxnSpPr>
        <p:spPr>
          <a:xfrm>
            <a:off x="1596884" y="2213258"/>
            <a:ext cx="7487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08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Chloe Beaupre</dc:creator>
  <cp:lastModifiedBy>Chloe Beaupre</cp:lastModifiedBy>
  <cp:revision>3</cp:revision>
  <dcterms:created xsi:type="dcterms:W3CDTF">2022-09-21T23:12:58Z</dcterms:created>
  <dcterms:modified xsi:type="dcterms:W3CDTF">2022-09-22T01:11:34Z</dcterms:modified>
</cp:coreProperties>
</file>