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9994-C5FD-9BFF-C01B-6DFC2A6C1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D0A07-F18A-833C-B8A0-9025234E2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97E2-9518-989A-CD7D-B4EB5FBE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F9-391D-4074-A837-81AE20F9EE24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20D4-46D0-9983-EA6D-159F3295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082C-7B2A-5254-E8EE-CEF23E8E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81-C8B1-44AB-889E-4E40E3F7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5F84-3F2B-EBBA-CD5C-48F48464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0B6CB-D4F5-310F-CBD8-D0D1FB66E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7FC1-126A-6902-E94C-1FB26062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F9-391D-4074-A837-81AE20F9EE24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CDB66-6891-B77D-4111-655461E7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D930-2390-3466-C39F-FF4752F5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81-C8B1-44AB-889E-4E40E3F7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6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323E5-7A5C-FBE2-AA91-DA38ED081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3A6A6-AF5C-6F42-5517-9AFCC1A36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56D2-D79F-DB40-29FA-C2A8A81E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F9-391D-4074-A837-81AE20F9EE24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52DB-63CB-0064-9716-F31EF384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0468-2E67-1F35-5F4B-3ABB82DE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81-C8B1-44AB-889E-4E40E3F7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A3C-445A-B9C1-1BAC-CD367B0B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1558-7151-74B5-558B-92108AD6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5692-303F-D179-9DD3-18598C21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F9-391D-4074-A837-81AE20F9EE24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02F4-85CE-E5C2-F601-779B4425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94B9-6ECF-4E93-9721-9AC1CA4D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81-C8B1-44AB-889E-4E40E3F7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974C-6A00-FDFF-D7F8-5BAE4CA3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3A60-7AAF-0BF7-A5E9-55DC9618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6B7B7-953B-BBA3-638A-3142F747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F9-391D-4074-A837-81AE20F9EE24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CE4F-E622-B359-5813-C8BCD69B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C8512-302B-2886-873B-4C9600E2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81-C8B1-44AB-889E-4E40E3F7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8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74E8-2CA5-E448-F616-F8C79C57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6553-06E2-06E2-2FBF-CAEDBA4DD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3526B-B4F2-E015-94DE-47F2BD715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0ED7A-51EA-0CD5-509C-094D9F24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F9-391D-4074-A837-81AE20F9EE24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E346F-7B77-0D51-81AE-CBAB50FA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BDA78-F6D0-4537-7A61-793D0093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81-C8B1-44AB-889E-4E40E3F7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349D-4802-6F4D-F83D-8E81CB06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0ECD-2A55-28CD-B1C4-CD39D18E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114F3-DD01-24F4-0229-81B401FB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CDB78-16D0-2E7E-29FA-41DA22649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250A3-A8EC-258A-04B6-517CC73AA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E6970-8DE0-AD02-F9FB-4354DF48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F9-391D-4074-A837-81AE20F9EE24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9A1F5-B3DF-8943-DF83-C5BCF2CD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3C6B2-FC7E-A243-87BB-E52C7E7E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81-C8B1-44AB-889E-4E40E3F7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4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114E-1B7F-2A8D-B91B-7D954632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6889F-BBDE-47BF-69E3-9A346C2F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F9-391D-4074-A837-81AE20F9EE24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10849-43BB-7CE2-E12F-97B21388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B708C-71FD-5C42-1992-260C1699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81-C8B1-44AB-889E-4E40E3F7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C7B89-5E72-CDF0-D14F-75542041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F9-391D-4074-A837-81AE20F9EE24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D145D-537E-F5D2-FD25-F4F7162F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AF24D-99A9-EC8F-5647-454C394C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81-C8B1-44AB-889E-4E40E3F7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A5EA-4E06-B687-126F-B4BF0770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42E2-E973-5044-0298-50E11BE9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6C55B-092A-7C53-04EB-F142660C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483A8-123D-A0CD-D3E8-D246ACC7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F9-391D-4074-A837-81AE20F9EE24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2DCB0-F7B1-B408-71E7-91645AC4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9D592-2D9D-53B9-0A6C-AD6C65D5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81-C8B1-44AB-889E-4E40E3F7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A1B2-1A8E-FE40-6959-7AD31115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6D61A-3431-390D-ADEB-B25F696C6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95CE3-D9FC-81A1-310A-7C387EDF4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2A43B-236D-BCB8-D79C-C7A9AF7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F9-391D-4074-A837-81AE20F9EE24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FDCEA-273A-2A31-A472-E08D1E58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D2AA-7077-1B4B-E039-C089B3DA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81-C8B1-44AB-889E-4E40E3F7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6FD4F-BFCE-2B17-8461-5E19FD34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3C1ED-0D22-B0D5-EFDB-58A335E8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0405D-6D1B-A572-B8DD-C6ED4E427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6EF9-391D-4074-A837-81AE20F9EE24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B5E4-6433-B267-2067-92C35C70A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B739-BC87-4AA9-AF40-68663C5F2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1D881-C8B1-44AB-889E-4E40E3F7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9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34C3-5F8C-CE03-FE14-05F6AA8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FABA8-19DB-8687-4BF0-4F6950EB2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, water, beach, nature&#10;&#10;Description automatically generated">
            <a:extLst>
              <a:ext uri="{FF2B5EF4-FFF2-40B4-BE49-F238E27FC236}">
                <a16:creationId xmlns:a16="http://schemas.microsoft.com/office/drawing/2014/main" id="{257A08C0-9E9A-EA84-9D17-2A291AED2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1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C9B354-CA93-800F-D9C7-C91A31F99AFC}"/>
              </a:ext>
            </a:extLst>
          </p:cNvPr>
          <p:cNvSpPr txBox="1"/>
          <p:nvPr/>
        </p:nvSpPr>
        <p:spPr>
          <a:xfrm>
            <a:off x="2830286" y="3182034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2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Mársı</a:t>
            </a: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Kinanāskomitin</a:t>
            </a: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| Merci |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Hąi</a:t>
            </a: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̨’ |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Quana</a:t>
            </a: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Qujannamiik</a:t>
            </a: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Quyanainni</a:t>
            </a: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Máhsı</a:t>
            </a: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Máhsı</a:t>
            </a: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Mahsı</a:t>
            </a: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̀</a:t>
            </a:r>
            <a:endParaRPr lang="en-US" sz="4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3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Eliezer Gurarie</dc:creator>
  <cp:lastModifiedBy>Eliezer Gurarie</cp:lastModifiedBy>
  <cp:revision>1</cp:revision>
  <dcterms:created xsi:type="dcterms:W3CDTF">2023-05-06T10:53:00Z</dcterms:created>
  <dcterms:modified xsi:type="dcterms:W3CDTF">2023-05-06T10:53:22Z</dcterms:modified>
</cp:coreProperties>
</file>