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llintheeyes.github.io/elyanah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llintheeyes.github.io/elyanah/apps/numeric/doc/Elyanah.Numeric.Array.html" TargetMode="External"/><Relationship Id="rId3" Type="http://schemas.openxmlformats.org/officeDocument/2006/relationships/hyperlink" Target="http://allintheeyes.github.io/elyanah/apps/numeric/doc/Elyanah.Numeric.Matrix.html" TargetMode="External"/><Relationship Id="rId4" Type="http://schemas.openxmlformats.org/officeDocument/2006/relationships/hyperlink" Target="http://allintheeyes.github.io/elyanah/apps/numeric/doc/Elyanah.Numeric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Elyanah.Numeric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Elixir Linear Algebra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Episode…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Neural Network was a fun proof and concept, but…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It was pretty rudimentary: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Limited options.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It wasn’t much use on its own.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It was a bit hastily constructed: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No documentation.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No test cases.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Started from the Bottom…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as NumPy forms the foundation for Pandas and scikit-learn, the goal is to build a foundation I can build upon.</a:t>
            </a:r>
          </a:p>
          <a:p>
            <a:pPr/>
            <a:r>
              <a:t>Some major differences form NumPy</a:t>
            </a:r>
          </a:p>
          <a:p>
            <a:pPr lvl="1"/>
            <a:r>
              <a:t>Entirely in Elixir (no native code)</a:t>
            </a:r>
          </a:p>
          <a:p>
            <a:pPr lvl="1"/>
            <a:r>
              <a:t>No new classes/structs (operate on Elixir Lists).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…Now We Here</a:t>
            </a:r>
          </a:p>
        </p:txBody>
      </p:sp>
      <p:sp>
        <p:nvSpPr>
          <p:cNvPr id="129" name="Shape 129"/>
          <p:cNvSpPr/>
          <p:nvPr/>
        </p:nvSpPr>
        <p:spPr>
          <a:xfrm>
            <a:off x="2414079" y="4533899"/>
            <a:ext cx="77321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http://allintheeyes.github.io/elyanah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94319" y="2844799"/>
            <a:ext cx="12616161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def multiply([[_|_]|_] = a, [[_|_]=h|_] = b) do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for aa &lt;- a, bb &lt;- transpose(b) do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  Array.dot(aa, bb)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end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|&gt; Enum.chunk(length(h))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end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def multiply([_|_] = a, [[_|_]|_] = b), do: multiply([a], b)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def multiply([[_|_]|_] = a, [_|_] = b), do: multiply(a, transpose([b]))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def multiply(a, [[_|_]|_] = b) do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Enum.map(b, &amp;(Array.multiply(a, &amp;1)))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end</a:t>
            </a:r>
          </a:p>
          <a:p>
            <a:pPr algn="just"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def multiply([[_|_]|_] = a, b), do: multiply(b, 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79685" y="1752599"/>
            <a:ext cx="12645430" cy="683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iex(1)&gt; alias Elyanah.Numeric.Matrix, as: Matrix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nil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iex(2)&gt; Matrix.multiply([[1,2],[3,4],[5,6]], [[1,2,3],[4,5,6]])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[[9, 12, 15], [19, 26, 33], [29, 40, 51]]</a:t>
            </a:r>
          </a:p>
          <a:p>
            <a:pPr>
              <a:defRPr sz="4800"/>
            </a:pPr>
          </a:p>
          <a:p>
            <a:pPr>
              <a:defRPr sz="4800"/>
            </a:pPr>
          </a:p>
          <a:p>
            <a:pPr>
              <a:defRPr sz="4800"/>
            </a:pPr>
          </a:p>
          <a:p>
            <a:pPr algn="just">
              <a:defRPr sz="4800"/>
            </a:pPr>
            <a:r>
              <a:t>That’s cool and all, but we can do better…</a:t>
            </a:r>
          </a:p>
          <a:p>
            <a:pPr algn="just">
              <a:defRPr sz="4800"/>
            </a:pP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iex(3)&gt; use Elyanah.Numeric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nil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iex(4)&gt; [[1,2],[3,4],[5,6]] * [[1,2,3],[4,5,6]]</a:t>
            </a:r>
          </a:p>
          <a:p>
            <a:pPr algn="just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[[9, 12, 15], [19, 26, 33], [29, 40, 51]]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Infix Operators</a:t>
            </a:r>
          </a:p>
        </p:txBody>
      </p:sp>
      <p:sp>
        <p:nvSpPr>
          <p:cNvPr id="136" name="Shape 136"/>
          <p:cNvSpPr/>
          <p:nvPr/>
        </p:nvSpPr>
        <p:spPr>
          <a:xfrm>
            <a:off x="569130" y="2933699"/>
            <a:ext cx="11866539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 ([[_|_]|_] = a) * b, do: Matrix.multiply(a, b)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 a * ([[_|_]|_] = b), do: Matrix.multiply(a, b)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 ([_|_] = a) * b, do: Array.multiply(a, b)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 a * ([_|_] = b), do: Array.multiply(a, b)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 a * b, do: Kernel.*(a,b)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defmacro __using__(_opts) do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quote do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import Kernel, except: [*: 2, +: 2, -: 2, /: 2]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import Elyanah.Numeric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end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end</a:t>
            </a:r>
          </a:p>
          <a:p>
            <a:pPr algn="just">
              <a:defRPr sz="30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Supported Operations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4259733" y="2597150"/>
            <a:ext cx="4485334" cy="62865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Array Operations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Matrix Operations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Infix 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Continuing Work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DataFrame equivalent</a:t>
            </a:r>
          </a:p>
          <a:p>
            <a:pPr lvl="1"/>
            <a:r>
              <a:t>Support for row-wise and column-wise data storage</a:t>
            </a:r>
          </a:p>
          <a:p>
            <a:pPr lvl="1"/>
            <a:r>
              <a:t>Support for row-wise and column-wise data manipulation</a:t>
            </a:r>
          </a:p>
          <a:p>
            <a:pPr lvl="1"/>
            <a:r>
              <a:t>Stream-based data transformation for model inputs.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