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192"/>
    <a:srgbClr val="006699"/>
    <a:srgbClr val="336699"/>
    <a:srgbClr val="00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24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1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079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66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91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1389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690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97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29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3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39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00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17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6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54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37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0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34A6A8-8A50-4739-8E88-70793837310E}" type="datetimeFigureOut">
              <a:rPr lang="es-MX" smtClean="0"/>
              <a:t>08/06/2017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328A-2DC9-4D4E-BD63-A694714F84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573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85" y="736862"/>
            <a:ext cx="6366180" cy="3684668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09600" y="4722471"/>
            <a:ext cx="10972800" cy="1400537"/>
          </a:xfrm>
        </p:spPr>
        <p:txBody>
          <a:bodyPr numCol="2"/>
          <a:lstStyle/>
          <a:p>
            <a:pPr algn="ctr">
              <a:tabLst>
                <a:tab pos="2870200" algn="l"/>
              </a:tabLst>
            </a:pPr>
            <a:r>
              <a:rPr lang="es-MX" sz="2000" dirty="0" err="1">
                <a:solidFill>
                  <a:schemeClr val="tx1"/>
                </a:solidFill>
              </a:rPr>
              <a:t>Nallely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House</a:t>
            </a:r>
            <a:br>
              <a:rPr lang="es-MX" sz="2000" dirty="0">
                <a:solidFill>
                  <a:schemeClr val="tx1"/>
                </a:solidFill>
              </a:rPr>
            </a:br>
            <a:r>
              <a:rPr lang="es-MX" sz="2000" dirty="0">
                <a:solidFill>
                  <a:schemeClr val="tx1"/>
                </a:solidFill>
              </a:rPr>
              <a:t>Mariana Muñoz</a:t>
            </a:r>
            <a:br>
              <a:rPr lang="es-MX" sz="2000" dirty="0">
                <a:solidFill>
                  <a:schemeClr val="tx1"/>
                </a:solidFill>
              </a:rPr>
            </a:br>
            <a:r>
              <a:rPr lang="es-MX" sz="2000" dirty="0" err="1">
                <a:solidFill>
                  <a:schemeClr val="tx1"/>
                </a:solidFill>
              </a:rPr>
              <a:t>Parivash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Gutierrez</a:t>
            </a:r>
            <a:br>
              <a:rPr lang="es-MX" sz="2000" dirty="0">
                <a:solidFill>
                  <a:schemeClr val="tx1"/>
                </a:solidFill>
              </a:rPr>
            </a:br>
            <a:r>
              <a:rPr lang="es-MX" sz="2000" dirty="0">
                <a:solidFill>
                  <a:schemeClr val="tx1"/>
                </a:solidFill>
              </a:rPr>
              <a:t>Magenta Luna</a:t>
            </a:r>
            <a:br>
              <a:rPr lang="es-MX" sz="2000" dirty="0">
                <a:solidFill>
                  <a:schemeClr val="tx1"/>
                </a:solidFill>
              </a:rPr>
            </a:br>
            <a:r>
              <a:rPr lang="es-MX" sz="2000" dirty="0">
                <a:solidFill>
                  <a:schemeClr val="tx1"/>
                </a:solidFill>
              </a:rPr>
              <a:t>Itzel </a:t>
            </a:r>
            <a:r>
              <a:rPr lang="es-MX" sz="2000" dirty="0" err="1">
                <a:solidFill>
                  <a:schemeClr val="tx1"/>
                </a:solidFill>
              </a:rPr>
              <a:t>Jimenez</a:t>
            </a:r>
            <a:br>
              <a:rPr lang="es-MX" sz="2000" dirty="0">
                <a:solidFill>
                  <a:schemeClr val="tx1"/>
                </a:solidFill>
              </a:rPr>
            </a:br>
            <a:r>
              <a:rPr lang="es-MX" sz="2000" dirty="0">
                <a:solidFill>
                  <a:schemeClr val="tx1"/>
                </a:solidFill>
              </a:rPr>
              <a:t>Eli Laguna</a:t>
            </a:r>
            <a:br>
              <a:rPr lang="es-MX" sz="2000" dirty="0">
                <a:solidFill>
                  <a:schemeClr val="tx1"/>
                </a:solidFill>
              </a:rPr>
            </a:br>
            <a:r>
              <a:rPr lang="es-MX" sz="2000" dirty="0">
                <a:solidFill>
                  <a:schemeClr val="tx1"/>
                </a:solidFill>
              </a:rPr>
              <a:t>Grace </a:t>
            </a:r>
            <a:r>
              <a:rPr lang="es-MX" sz="2000" dirty="0" err="1">
                <a:solidFill>
                  <a:schemeClr val="tx1"/>
                </a:solidFill>
              </a:rPr>
              <a:t>Cesareo</a:t>
            </a:r>
            <a:br>
              <a:rPr lang="es-MX" sz="2000" dirty="0">
                <a:solidFill>
                  <a:schemeClr val="tx1"/>
                </a:solidFill>
              </a:rPr>
            </a:br>
            <a:endParaRPr lang="es-MX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5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5872" y="520861"/>
            <a:ext cx="8687723" cy="5798915"/>
          </a:xfrm>
        </p:spPr>
        <p:txBody>
          <a:bodyPr/>
          <a:lstStyle/>
          <a:p>
            <a:pPr marL="0" indent="0" algn="just">
              <a:buNone/>
            </a:pPr>
            <a:r>
              <a:rPr lang="es-MX" sz="4800" b="1" dirty="0"/>
              <a:t>¿Te fuiste de fiesta y tomaste unos tragos de mas o piensas salir a pasarla bien?</a:t>
            </a:r>
          </a:p>
          <a:p>
            <a:pPr marL="0" indent="0" algn="just">
              <a:buNone/>
            </a:pPr>
            <a:endParaRPr lang="es-MX" sz="4800" b="1" dirty="0"/>
          </a:p>
          <a:p>
            <a:pPr marL="0" indent="0" algn="just">
              <a:buNone/>
            </a:pPr>
            <a:r>
              <a:rPr lang="es-MX" sz="4800" b="1" dirty="0"/>
              <a:t>¿Tus amigos se preocupan por ti y quieren evitar que tengas algún accidente?</a:t>
            </a:r>
          </a:p>
          <a:p>
            <a:pPr marL="0" indent="0" algn="just">
              <a:buNone/>
            </a:pPr>
            <a:endParaRPr lang="es-MX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93" y="5280019"/>
            <a:ext cx="2428152" cy="14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6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8881" y="1331088"/>
            <a:ext cx="8646289" cy="4352081"/>
          </a:xfrm>
        </p:spPr>
        <p:txBody>
          <a:bodyPr/>
          <a:lstStyle/>
          <a:p>
            <a:pPr marL="0" indent="0" algn="just">
              <a:buNone/>
            </a:pPr>
            <a:r>
              <a:rPr lang="es-MX" sz="3600" dirty="0"/>
              <a:t>Nosotros te tenemos la solución a la solución a la eterna pregunta de quien será conductor asignado..</a:t>
            </a:r>
          </a:p>
          <a:p>
            <a:pPr marL="0" indent="0" algn="just">
              <a:buNone/>
            </a:pPr>
            <a:endParaRPr lang="es-MX" sz="3600" dirty="0"/>
          </a:p>
          <a:p>
            <a:pPr marL="0" indent="0" algn="ctr">
              <a:buNone/>
            </a:pPr>
            <a:r>
              <a:rPr lang="es-MX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¡Nosotros!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93" y="5280019"/>
            <a:ext cx="2428152" cy="14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7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31088"/>
            <a:ext cx="8946541" cy="49173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/>
              <a:t>En Ángeles Azules nos preocupamos por tu seguridad y la seguridad de los demás conductores, es por eso mismo que hoy te brindamos el servicio de chofer personal con la garantía de que podrás viajar cómodamente en tu propio auto.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93" y="5280019"/>
            <a:ext cx="2428152" cy="14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9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03312" y="1342664"/>
            <a:ext cx="8946541" cy="4905736"/>
          </a:xfrm>
        </p:spPr>
        <p:txBody>
          <a:bodyPr/>
          <a:lstStyle/>
          <a:p>
            <a:pPr algn="just"/>
            <a:r>
              <a:rPr lang="es-MX" sz="3200" dirty="0"/>
              <a:t>Nuestros choferes se encuentran completamente capacitados para cualquier emergencia que ocurra durante su viaje.</a:t>
            </a:r>
          </a:p>
          <a:p>
            <a:pPr algn="just"/>
            <a:r>
              <a:rPr lang="es-MX" sz="3200" dirty="0"/>
              <a:t>La app es </a:t>
            </a:r>
            <a:r>
              <a:rPr lang="es-MX" sz="3200" dirty="0" err="1"/>
              <a:t>super</a:t>
            </a:r>
            <a:r>
              <a:rPr lang="es-MX" sz="3200" dirty="0"/>
              <a:t> segura, si tus familia o alguien externo al viaje se encuentra preocupado por tu seguridad, podrá seguir tu viaje desde su GPS.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005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142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Nallely House Mariana Muñoz Parivash Gutierrez Magenta Luna Itzel Jimenez Eli Laguna Grace Cesareo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Angeles Azules</dc:title>
  <dc:creator>Miriam Elizabeth Laguna Velazquez</dc:creator>
  <cp:lastModifiedBy>Miriam Elizabeth Laguna Velazquez</cp:lastModifiedBy>
  <cp:revision>14</cp:revision>
  <dcterms:created xsi:type="dcterms:W3CDTF">2017-06-08T17:09:35Z</dcterms:created>
  <dcterms:modified xsi:type="dcterms:W3CDTF">2017-06-08T20:55:38Z</dcterms:modified>
</cp:coreProperties>
</file>