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15"/>
  </p:normalViewPr>
  <p:slideViewPr>
    <p:cSldViewPr snapToGrid="0">
      <p:cViewPr varScale="1">
        <p:scale>
          <a:sx n="92" d="100"/>
          <a:sy n="92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8B80-31A8-4ECC-CD62-3F16A0839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Event Tracker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FD89-CC12-02F0-E466-57B2D614D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By: Eli Langille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30BF115C-D3B1-1A13-D3CA-879C90D8EC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0"/>
    </mc:Choice>
    <mc:Fallback>
      <p:transition spd="slow" advTm="8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E5F2-82AC-7DAA-6982-465A512F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678-EF45-4281-BE8A-CA74662C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535"/>
            <a:ext cx="5452258" cy="3429000"/>
          </a:xfrm>
        </p:spPr>
        <p:txBody>
          <a:bodyPr anchor="ctr"/>
          <a:lstStyle/>
          <a:p>
            <a:r>
              <a:rPr lang="en-US" dirty="0"/>
              <a:t>Improve organization of pet maintenance</a:t>
            </a:r>
          </a:p>
          <a:p>
            <a:r>
              <a:rPr lang="en-US" dirty="0"/>
              <a:t>Keep track of past events</a:t>
            </a:r>
          </a:p>
          <a:p>
            <a:r>
              <a:rPr lang="en-US" dirty="0"/>
              <a:t>Provide scheduling and reminders for future events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 descr="A black and white dog with its mouth open&#10;&#10;Description automatically generated">
            <a:extLst>
              <a:ext uri="{FF2B5EF4-FFF2-40B4-BE49-F238E27FC236}">
                <a16:creationId xmlns:a16="http://schemas.microsoft.com/office/drawing/2014/main" id="{FC64AAB9-FB78-73DD-4C2C-622E27FF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394" y="2474535"/>
            <a:ext cx="2277470" cy="3429000"/>
          </a:xfrm>
          <a:prstGeom prst="rect">
            <a:avLst/>
          </a:prstGeom>
        </p:spPr>
      </p:pic>
      <p:pic>
        <p:nvPicPr>
          <p:cNvPr id="23" name="Audio 22">
            <a:extLst>
              <a:ext uri="{FF2B5EF4-FFF2-40B4-BE49-F238E27FC236}">
                <a16:creationId xmlns:a16="http://schemas.microsoft.com/office/drawing/2014/main" id="{C82908BE-CB6B-34DB-52CD-2E28ACC06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1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58"/>
    </mc:Choice>
    <mc:Fallback>
      <p:transition spd="slow" advTm="23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8334-6304-CA57-C0F6-D5505C201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6C7-9B98-697E-C5F0-DC6F50A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5367-6474-DB24-A11B-FC3EC176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535"/>
            <a:ext cx="5452258" cy="3429000"/>
          </a:xfrm>
        </p:spPr>
        <p:txBody>
          <a:bodyPr anchor="ctr"/>
          <a:lstStyle/>
          <a:p>
            <a:r>
              <a:rPr lang="en-US" dirty="0"/>
              <a:t>Add events</a:t>
            </a:r>
          </a:p>
          <a:p>
            <a:pPr lvl="1"/>
            <a:r>
              <a:rPr lang="en-US" dirty="0"/>
              <a:t>Extensive and flexible parameters</a:t>
            </a:r>
          </a:p>
          <a:p>
            <a:r>
              <a:rPr lang="en-US" dirty="0"/>
              <a:t>View by time range</a:t>
            </a:r>
          </a:p>
          <a:p>
            <a:r>
              <a:rPr lang="en-US" dirty="0"/>
              <a:t>View by type</a:t>
            </a:r>
          </a:p>
          <a:p>
            <a:r>
              <a:rPr lang="en-US" dirty="0"/>
              <a:t>Live-time reminders</a:t>
            </a:r>
          </a:p>
          <a:p>
            <a:r>
              <a:rPr lang="en-US" dirty="0"/>
              <a:t>Do not disturb</a:t>
            </a:r>
          </a:p>
        </p:txBody>
      </p:sp>
      <p:pic>
        <p:nvPicPr>
          <p:cNvPr id="34" name="Picture 33" descr="A black and white dog with its mouth open&#10;&#10;Description automatically generated">
            <a:extLst>
              <a:ext uri="{FF2B5EF4-FFF2-40B4-BE49-F238E27FC236}">
                <a16:creationId xmlns:a16="http://schemas.microsoft.com/office/drawing/2014/main" id="{7B1C762C-EC7A-7B90-04E8-22BAB7CE1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394" y="2474535"/>
            <a:ext cx="2277470" cy="3429000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55F165C8-E50C-5232-6D41-127F80D682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21"/>
    </mc:Choice>
    <mc:Fallback>
      <p:transition spd="slow" advTm="43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48DE6-6FE5-226F-36F8-D04D1FCB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C611-9FB6-3F18-1733-3DC48A71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2D7D-5175-AC01-8610-1CB6CB48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535"/>
            <a:ext cx="5452258" cy="3429000"/>
          </a:xfrm>
        </p:spPr>
        <p:txBody>
          <a:bodyPr anchor="ctr"/>
          <a:lstStyle/>
          <a:p>
            <a:r>
              <a:rPr lang="en-US" dirty="0"/>
              <a:t>Maintaining best practices and SOLID principles</a:t>
            </a:r>
          </a:p>
          <a:p>
            <a:r>
              <a:rPr lang="en-US" dirty="0"/>
              <a:t>Reminder integration and flow</a:t>
            </a:r>
          </a:p>
        </p:txBody>
      </p:sp>
      <p:pic>
        <p:nvPicPr>
          <p:cNvPr id="34" name="Picture 33" descr="A black and white dog with its mouth open&#10;&#10;Description automatically generated">
            <a:extLst>
              <a:ext uri="{FF2B5EF4-FFF2-40B4-BE49-F238E27FC236}">
                <a16:creationId xmlns:a16="http://schemas.microsoft.com/office/drawing/2014/main" id="{97757867-C191-BE32-C1AF-6485A9C1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394" y="2474535"/>
            <a:ext cx="2277470" cy="3429000"/>
          </a:xfrm>
          <a:prstGeom prst="rect">
            <a:avLst/>
          </a:prstGeom>
        </p:spPr>
      </p:pic>
      <p:pic>
        <p:nvPicPr>
          <p:cNvPr id="15" name="Audio 14">
            <a:extLst>
              <a:ext uri="{FF2B5EF4-FFF2-40B4-BE49-F238E27FC236}">
                <a16:creationId xmlns:a16="http://schemas.microsoft.com/office/drawing/2014/main" id="{31C8CE1A-BAD8-67D1-9341-A4B847C1D8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8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02"/>
    </mc:Choice>
    <mc:Fallback>
      <p:transition spd="slow" advTm="69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23442-6745-57A3-9E60-6AE375618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4B17-017C-5806-0305-5D7604E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black and white dog with its mouth open&#10;&#10;Description automatically generated">
            <a:extLst>
              <a:ext uri="{FF2B5EF4-FFF2-40B4-BE49-F238E27FC236}">
                <a16:creationId xmlns:a16="http://schemas.microsoft.com/office/drawing/2014/main" id="{0C6FC12B-3173-BB8C-E683-8716020E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65" y="2464308"/>
            <a:ext cx="2277470" cy="3429000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E323231F-820A-ACCE-0C9A-074EA0A4C0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35"/>
    </mc:Choice>
    <mc:Fallback>
      <p:transition spd="slow" advTm="14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</TotalTime>
  <Words>58</Words>
  <Application>Microsoft Macintosh PowerPoint</Application>
  <PresentationFormat>Widescreen</PresentationFormat>
  <Paragraphs>17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Dog Event Tracker Project</vt:lpstr>
      <vt:lpstr>GoalS</vt:lpstr>
      <vt:lpstr>Features</vt:lpstr>
      <vt:lpstr>Challenges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Langille,Eli</dc:creator>
  <cp:keywords/>
  <dc:description/>
  <cp:lastModifiedBy>Langille,Eli</cp:lastModifiedBy>
  <cp:revision>7</cp:revision>
  <dcterms:created xsi:type="dcterms:W3CDTF">2024-12-13T02:34:58Z</dcterms:created>
  <dcterms:modified xsi:type="dcterms:W3CDTF">2024-12-13T03:27:23Z</dcterms:modified>
  <cp:category/>
</cp:coreProperties>
</file>