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езян Кристинэ" userId="6cc782d8-63de-4ea7-a392-48191cda3972" providerId="ADAL" clId="{85C4FDFC-457F-4E39-9B16-C693FCC52ACB}"/>
    <pc:docChg chg="addSld delSld modSld">
      <pc:chgData name="Черкезян Кристинэ" userId="6cc782d8-63de-4ea7-a392-48191cda3972" providerId="ADAL" clId="{85C4FDFC-457F-4E39-9B16-C693FCC52ACB}" dt="2023-12-06T06:25:21.062" v="17" actId="47"/>
      <pc:docMkLst>
        <pc:docMk/>
      </pc:docMkLst>
      <pc:sldChg chg="addSp new mod">
        <pc:chgData name="Черкезян Кристинэ" userId="6cc782d8-63de-4ea7-a392-48191cda3972" providerId="ADAL" clId="{85C4FDFC-457F-4E39-9B16-C693FCC52ACB}" dt="2023-12-06T06:22:36.304" v="9" actId="22"/>
        <pc:sldMkLst>
          <pc:docMk/>
          <pc:sldMk cId="596301409" sldId="256"/>
        </pc:sldMkLst>
        <pc:picChg chg="add">
          <ac:chgData name="Черкезян Кристинэ" userId="6cc782d8-63de-4ea7-a392-48191cda3972" providerId="ADAL" clId="{85C4FDFC-457F-4E39-9B16-C693FCC52ACB}" dt="2023-12-06T06:22:36.304" v="9" actId="22"/>
          <ac:picMkLst>
            <pc:docMk/>
            <pc:sldMk cId="596301409" sldId="256"/>
            <ac:picMk id="5" creationId="{1E94B415-4786-441B-A8F8-1F710C8BF492}"/>
          </ac:picMkLst>
        </pc:picChg>
      </pc:sldChg>
      <pc:sldChg chg="addSp add mod">
        <pc:chgData name="Черкезян Кристинэ" userId="6cc782d8-63de-4ea7-a392-48191cda3972" providerId="ADAL" clId="{85C4FDFC-457F-4E39-9B16-C693FCC52ACB}" dt="2023-12-06T06:22:50.483" v="10" actId="22"/>
        <pc:sldMkLst>
          <pc:docMk/>
          <pc:sldMk cId="949961007" sldId="257"/>
        </pc:sldMkLst>
        <pc:picChg chg="add">
          <ac:chgData name="Черкезян Кристинэ" userId="6cc782d8-63de-4ea7-a392-48191cda3972" providerId="ADAL" clId="{85C4FDFC-457F-4E39-9B16-C693FCC52ACB}" dt="2023-12-06T06:22:50.483" v="10" actId="22"/>
          <ac:picMkLst>
            <pc:docMk/>
            <pc:sldMk cId="949961007" sldId="257"/>
            <ac:picMk id="5" creationId="{D4F29AAB-E9E3-42B6-9088-26297B917515}"/>
          </ac:picMkLst>
        </pc:picChg>
      </pc:sldChg>
      <pc:sldChg chg="addSp add mod">
        <pc:chgData name="Черкезян Кристинэ" userId="6cc782d8-63de-4ea7-a392-48191cda3972" providerId="ADAL" clId="{85C4FDFC-457F-4E39-9B16-C693FCC52ACB}" dt="2023-12-06T06:23:08.231" v="11" actId="22"/>
        <pc:sldMkLst>
          <pc:docMk/>
          <pc:sldMk cId="3641070066" sldId="258"/>
        </pc:sldMkLst>
        <pc:picChg chg="add">
          <ac:chgData name="Черкезян Кристинэ" userId="6cc782d8-63de-4ea7-a392-48191cda3972" providerId="ADAL" clId="{85C4FDFC-457F-4E39-9B16-C693FCC52ACB}" dt="2023-12-06T06:23:08.231" v="11" actId="22"/>
          <ac:picMkLst>
            <pc:docMk/>
            <pc:sldMk cId="3641070066" sldId="258"/>
            <ac:picMk id="5" creationId="{CB776E7F-3A2C-4261-B811-ED78D2AA5D2B}"/>
          </ac:picMkLst>
        </pc:picChg>
      </pc:sldChg>
      <pc:sldChg chg="addSp add mod">
        <pc:chgData name="Черкезян Кристинэ" userId="6cc782d8-63de-4ea7-a392-48191cda3972" providerId="ADAL" clId="{85C4FDFC-457F-4E39-9B16-C693FCC52ACB}" dt="2023-12-06T06:24:15.630" v="12" actId="22"/>
        <pc:sldMkLst>
          <pc:docMk/>
          <pc:sldMk cId="1004736837" sldId="259"/>
        </pc:sldMkLst>
        <pc:picChg chg="add">
          <ac:chgData name="Черкезян Кристинэ" userId="6cc782d8-63de-4ea7-a392-48191cda3972" providerId="ADAL" clId="{85C4FDFC-457F-4E39-9B16-C693FCC52ACB}" dt="2023-12-06T06:24:15.630" v="12" actId="22"/>
          <ac:picMkLst>
            <pc:docMk/>
            <pc:sldMk cId="1004736837" sldId="259"/>
            <ac:picMk id="5" creationId="{5263A607-A1BA-4247-BDA9-EDDAD90094FD}"/>
          </ac:picMkLst>
        </pc:picChg>
      </pc:sldChg>
      <pc:sldChg chg="addSp add mod">
        <pc:chgData name="Черкезян Кристинэ" userId="6cc782d8-63de-4ea7-a392-48191cda3972" providerId="ADAL" clId="{85C4FDFC-457F-4E39-9B16-C693FCC52ACB}" dt="2023-12-06T06:24:29.714" v="13" actId="22"/>
        <pc:sldMkLst>
          <pc:docMk/>
          <pc:sldMk cId="1147398449" sldId="260"/>
        </pc:sldMkLst>
        <pc:picChg chg="add">
          <ac:chgData name="Черкезян Кристинэ" userId="6cc782d8-63de-4ea7-a392-48191cda3972" providerId="ADAL" clId="{85C4FDFC-457F-4E39-9B16-C693FCC52ACB}" dt="2023-12-06T06:24:29.714" v="13" actId="22"/>
          <ac:picMkLst>
            <pc:docMk/>
            <pc:sldMk cId="1147398449" sldId="260"/>
            <ac:picMk id="5" creationId="{7269470D-0AE7-43A6-8125-E16C9B358000}"/>
          </ac:picMkLst>
        </pc:picChg>
      </pc:sldChg>
      <pc:sldChg chg="addSp add mod">
        <pc:chgData name="Черкезян Кристинэ" userId="6cc782d8-63de-4ea7-a392-48191cda3972" providerId="ADAL" clId="{85C4FDFC-457F-4E39-9B16-C693FCC52ACB}" dt="2023-12-06T06:24:43.280" v="14" actId="22"/>
        <pc:sldMkLst>
          <pc:docMk/>
          <pc:sldMk cId="3994051157" sldId="261"/>
        </pc:sldMkLst>
        <pc:picChg chg="add">
          <ac:chgData name="Черкезян Кристинэ" userId="6cc782d8-63de-4ea7-a392-48191cda3972" providerId="ADAL" clId="{85C4FDFC-457F-4E39-9B16-C693FCC52ACB}" dt="2023-12-06T06:24:43.280" v="14" actId="22"/>
          <ac:picMkLst>
            <pc:docMk/>
            <pc:sldMk cId="3994051157" sldId="261"/>
            <ac:picMk id="5" creationId="{66104CB7-4697-4C27-9D02-A019136E2F75}"/>
          </ac:picMkLst>
        </pc:picChg>
      </pc:sldChg>
      <pc:sldChg chg="addSp add mod">
        <pc:chgData name="Черкезян Кристинэ" userId="6cc782d8-63de-4ea7-a392-48191cda3972" providerId="ADAL" clId="{85C4FDFC-457F-4E39-9B16-C693FCC52ACB}" dt="2023-12-06T06:24:58.447" v="15" actId="22"/>
        <pc:sldMkLst>
          <pc:docMk/>
          <pc:sldMk cId="437069690" sldId="262"/>
        </pc:sldMkLst>
        <pc:picChg chg="add">
          <ac:chgData name="Черкезян Кристинэ" userId="6cc782d8-63de-4ea7-a392-48191cda3972" providerId="ADAL" clId="{85C4FDFC-457F-4E39-9B16-C693FCC52ACB}" dt="2023-12-06T06:24:58.447" v="15" actId="22"/>
          <ac:picMkLst>
            <pc:docMk/>
            <pc:sldMk cId="437069690" sldId="262"/>
            <ac:picMk id="5" creationId="{8D17AD06-EC5C-4AFB-9BE3-7B3EB19551E2}"/>
          </ac:picMkLst>
        </pc:picChg>
      </pc:sldChg>
      <pc:sldChg chg="addSp add mod">
        <pc:chgData name="Черкезян Кристинэ" userId="6cc782d8-63de-4ea7-a392-48191cda3972" providerId="ADAL" clId="{85C4FDFC-457F-4E39-9B16-C693FCC52ACB}" dt="2023-12-06T06:25:12.645" v="16" actId="22"/>
        <pc:sldMkLst>
          <pc:docMk/>
          <pc:sldMk cId="2983389272" sldId="263"/>
        </pc:sldMkLst>
        <pc:picChg chg="add">
          <ac:chgData name="Черкезян Кристинэ" userId="6cc782d8-63de-4ea7-a392-48191cda3972" providerId="ADAL" clId="{85C4FDFC-457F-4E39-9B16-C693FCC52ACB}" dt="2023-12-06T06:25:12.645" v="16" actId="22"/>
          <ac:picMkLst>
            <pc:docMk/>
            <pc:sldMk cId="2983389272" sldId="263"/>
            <ac:picMk id="5" creationId="{4FC5942C-01E1-45AB-BA23-CB0577CDA79B}"/>
          </ac:picMkLst>
        </pc:picChg>
      </pc:sldChg>
      <pc:sldChg chg="add del">
        <pc:chgData name="Черкезян Кристинэ" userId="6cc782d8-63de-4ea7-a392-48191cda3972" providerId="ADAL" clId="{85C4FDFC-457F-4E39-9B16-C693FCC52ACB}" dt="2023-12-06T06:25:21.062" v="17" actId="47"/>
        <pc:sldMkLst>
          <pc:docMk/>
          <pc:sldMk cId="498548330" sldId="264"/>
        </pc:sldMkLst>
      </pc:sldChg>
      <pc:sldMasterChg chg="addSldLayout">
        <pc:chgData name="Черкезян Кристинэ" userId="6cc782d8-63de-4ea7-a392-48191cda3972" providerId="ADAL" clId="{85C4FDFC-457F-4E39-9B16-C693FCC52ACB}" dt="2023-12-06T06:22:13.001" v="0" actId="680"/>
        <pc:sldMasterMkLst>
          <pc:docMk/>
          <pc:sldMasterMk cId="2955134791" sldId="2147483648"/>
        </pc:sldMasterMkLst>
        <pc:sldLayoutChg chg="add">
          <pc:chgData name="Черкезян Кристинэ" userId="6cc782d8-63de-4ea7-a392-48191cda3972" providerId="ADAL" clId="{85C4FDFC-457F-4E39-9B16-C693FCC52ACB}" dt="2023-12-06T06:22:13.001" v="0" actId="680"/>
          <pc:sldLayoutMkLst>
            <pc:docMk/>
            <pc:sldMasterMk cId="2955134791" sldId="2147483648"/>
            <pc:sldLayoutMk cId="143310462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633E5-A4FB-4870-A01B-5C6AA861F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ABFFDE-F582-47E1-BBB4-7954037DC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3310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1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299E-B430-4FB3-A6F8-6E34C278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C17B6A-AD6A-404B-81F5-270D1AECD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94B415-4786-441B-A8F8-1F710C8B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234"/>
            <a:ext cx="12192000" cy="541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0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299E-B430-4FB3-A6F8-6E34C278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C17B6A-AD6A-404B-81F5-270D1AECD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F29AAB-E9E3-42B6-9088-26297B91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000"/>
            <a:ext cx="12192000" cy="5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6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299E-B430-4FB3-A6F8-6E34C278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C17B6A-AD6A-404B-81F5-270D1AECD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776E7F-3A2C-4261-B811-ED78D2AA5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136"/>
            <a:ext cx="12192000" cy="50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299E-B430-4FB3-A6F8-6E34C278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C17B6A-AD6A-404B-81F5-270D1AECD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63A607-A1BA-4247-BDA9-EDDAD900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949"/>
            <a:ext cx="12192000" cy="54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299E-B430-4FB3-A6F8-6E34C278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C17B6A-AD6A-404B-81F5-270D1AECD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69470D-0AE7-43A6-8125-E16C9B358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862"/>
            <a:ext cx="12192000" cy="56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9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299E-B430-4FB3-A6F8-6E34C278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C17B6A-AD6A-404B-81F5-270D1AECD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104CB7-4697-4C27-9D02-A019136E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734"/>
            <a:ext cx="12192000" cy="56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5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299E-B430-4FB3-A6F8-6E34C278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C17B6A-AD6A-404B-81F5-270D1AECD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17AD06-EC5C-4AFB-9BE3-7B3EB195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328"/>
            <a:ext cx="12192000" cy="54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6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299E-B430-4FB3-A6F8-6E34C278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C17B6A-AD6A-404B-81F5-270D1AECD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C5942C-01E1-45AB-BA23-CB0577CD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1"/>
            <a:ext cx="12192000" cy="55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89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Кристинэ</dc:creator>
  <cp:lastModifiedBy>Черкезян Кристинэ</cp:lastModifiedBy>
  <cp:revision>1</cp:revision>
  <dcterms:created xsi:type="dcterms:W3CDTF">2023-12-06T06:22:10Z</dcterms:created>
  <dcterms:modified xsi:type="dcterms:W3CDTF">2023-12-06T06:25:24Z</dcterms:modified>
</cp:coreProperties>
</file>