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еркезян Кристинэ" userId="6cc782d8-63de-4ea7-a392-48191cda3972" providerId="ADAL" clId="{A89553B9-1B78-44B4-833C-09400EF44CD4}"/>
    <pc:docChg chg="custSel addSld delSld modSld">
      <pc:chgData name="Черкезян Кристинэ" userId="6cc782d8-63de-4ea7-a392-48191cda3972" providerId="ADAL" clId="{A89553B9-1B78-44B4-833C-09400EF44CD4}" dt="2023-12-11T06:42:51.439" v="17" actId="22"/>
      <pc:docMkLst>
        <pc:docMk/>
      </pc:docMkLst>
      <pc:sldChg chg="addSp new mod">
        <pc:chgData name="Черкезян Кристинэ" userId="6cc782d8-63de-4ea7-a392-48191cda3972" providerId="ADAL" clId="{A89553B9-1B78-44B4-833C-09400EF44CD4}" dt="2023-12-11T06:41:31.524" v="1" actId="22"/>
        <pc:sldMkLst>
          <pc:docMk/>
          <pc:sldMk cId="673030947" sldId="256"/>
        </pc:sldMkLst>
        <pc:picChg chg="add">
          <ac:chgData name="Черкезян Кристинэ" userId="6cc782d8-63de-4ea7-a392-48191cda3972" providerId="ADAL" clId="{A89553B9-1B78-44B4-833C-09400EF44CD4}" dt="2023-12-11T06:41:31.524" v="1" actId="22"/>
          <ac:picMkLst>
            <pc:docMk/>
            <pc:sldMk cId="673030947" sldId="256"/>
            <ac:picMk id="5" creationId="{E45C8EB4-F43B-4125-B69D-27D4FD29838F}"/>
          </ac:picMkLst>
        </pc:picChg>
      </pc:sldChg>
      <pc:sldChg chg="addSp delSp add mod">
        <pc:chgData name="Черкезян Кристинэ" userId="6cc782d8-63de-4ea7-a392-48191cda3972" providerId="ADAL" clId="{A89553B9-1B78-44B4-833C-09400EF44CD4}" dt="2023-12-11T06:41:51.227" v="10" actId="22"/>
        <pc:sldMkLst>
          <pc:docMk/>
          <pc:sldMk cId="635291330" sldId="257"/>
        </pc:sldMkLst>
        <pc:picChg chg="del">
          <ac:chgData name="Черкезян Кристинэ" userId="6cc782d8-63de-4ea7-a392-48191cda3972" providerId="ADAL" clId="{A89553B9-1B78-44B4-833C-09400EF44CD4}" dt="2023-12-11T06:41:37.141" v="6" actId="478"/>
          <ac:picMkLst>
            <pc:docMk/>
            <pc:sldMk cId="635291330" sldId="257"/>
            <ac:picMk id="5" creationId="{E45C8EB4-F43B-4125-B69D-27D4FD29838F}"/>
          </ac:picMkLst>
        </pc:picChg>
        <pc:picChg chg="add">
          <ac:chgData name="Черкезян Кристинэ" userId="6cc782d8-63de-4ea7-a392-48191cda3972" providerId="ADAL" clId="{A89553B9-1B78-44B4-833C-09400EF44CD4}" dt="2023-12-11T06:41:51.227" v="10" actId="22"/>
          <ac:picMkLst>
            <pc:docMk/>
            <pc:sldMk cId="635291330" sldId="257"/>
            <ac:picMk id="6" creationId="{F0A15D4A-1575-49C2-93F3-308D2EB62C3A}"/>
          </ac:picMkLst>
        </pc:picChg>
      </pc:sldChg>
      <pc:sldChg chg="add del">
        <pc:chgData name="Черкезян Кристинэ" userId="6cc782d8-63de-4ea7-a392-48191cda3972" providerId="ADAL" clId="{A89553B9-1B78-44B4-833C-09400EF44CD4}" dt="2023-12-11T06:41:38.582" v="7" actId="47"/>
        <pc:sldMkLst>
          <pc:docMk/>
          <pc:sldMk cId="3091344338" sldId="258"/>
        </pc:sldMkLst>
      </pc:sldChg>
      <pc:sldChg chg="addSp delSp add mod">
        <pc:chgData name="Черкезян Кристинэ" userId="6cc782d8-63de-4ea7-a392-48191cda3972" providerId="ADAL" clId="{A89553B9-1B78-44B4-833C-09400EF44CD4}" dt="2023-12-11T06:42:08.275" v="11" actId="22"/>
        <pc:sldMkLst>
          <pc:docMk/>
          <pc:sldMk cId="3689381517" sldId="259"/>
        </pc:sldMkLst>
        <pc:picChg chg="del">
          <ac:chgData name="Черкезян Кристинэ" userId="6cc782d8-63de-4ea7-a392-48191cda3972" providerId="ADAL" clId="{A89553B9-1B78-44B4-833C-09400EF44CD4}" dt="2023-12-11T06:41:40.501" v="8" actId="478"/>
          <ac:picMkLst>
            <pc:docMk/>
            <pc:sldMk cId="3689381517" sldId="259"/>
            <ac:picMk id="5" creationId="{E45C8EB4-F43B-4125-B69D-27D4FD29838F}"/>
          </ac:picMkLst>
        </pc:picChg>
        <pc:picChg chg="add">
          <ac:chgData name="Черкезян Кристинэ" userId="6cc782d8-63de-4ea7-a392-48191cda3972" providerId="ADAL" clId="{A89553B9-1B78-44B4-833C-09400EF44CD4}" dt="2023-12-11T06:42:08.275" v="11" actId="22"/>
          <ac:picMkLst>
            <pc:docMk/>
            <pc:sldMk cId="3689381517" sldId="259"/>
            <ac:picMk id="6" creationId="{8ACB3888-D3F8-48EE-BF76-3FD90F1625A6}"/>
          </ac:picMkLst>
        </pc:picChg>
      </pc:sldChg>
      <pc:sldChg chg="addSp delSp add mod">
        <pc:chgData name="Черкезян Кристинэ" userId="6cc782d8-63de-4ea7-a392-48191cda3972" providerId="ADAL" clId="{A89553B9-1B78-44B4-833C-09400EF44CD4}" dt="2023-12-11T06:42:23.456" v="15" actId="22"/>
        <pc:sldMkLst>
          <pc:docMk/>
          <pc:sldMk cId="786166861" sldId="260"/>
        </pc:sldMkLst>
        <pc:picChg chg="del">
          <ac:chgData name="Черкезян Кристинэ" userId="6cc782d8-63de-4ea7-a392-48191cda3972" providerId="ADAL" clId="{A89553B9-1B78-44B4-833C-09400EF44CD4}" dt="2023-12-11T06:41:41.936" v="9" actId="478"/>
          <ac:picMkLst>
            <pc:docMk/>
            <pc:sldMk cId="786166861" sldId="260"/>
            <ac:picMk id="5" creationId="{E45C8EB4-F43B-4125-B69D-27D4FD29838F}"/>
          </ac:picMkLst>
        </pc:picChg>
        <pc:picChg chg="add">
          <ac:chgData name="Черкезян Кристинэ" userId="6cc782d8-63de-4ea7-a392-48191cda3972" providerId="ADAL" clId="{A89553B9-1B78-44B4-833C-09400EF44CD4}" dt="2023-12-11T06:42:23.456" v="15" actId="22"/>
          <ac:picMkLst>
            <pc:docMk/>
            <pc:sldMk cId="786166861" sldId="260"/>
            <ac:picMk id="6" creationId="{5EDFA7B9-F742-449D-A345-993D55CD8B2C}"/>
          </ac:picMkLst>
        </pc:picChg>
      </pc:sldChg>
      <pc:sldChg chg="addSp add mod">
        <pc:chgData name="Черкезян Кристинэ" userId="6cc782d8-63de-4ea7-a392-48191cda3972" providerId="ADAL" clId="{A89553B9-1B78-44B4-833C-09400EF44CD4}" dt="2023-12-11T06:42:37.853" v="16" actId="22"/>
        <pc:sldMkLst>
          <pc:docMk/>
          <pc:sldMk cId="3705985186" sldId="261"/>
        </pc:sldMkLst>
        <pc:picChg chg="add">
          <ac:chgData name="Черкезян Кристинэ" userId="6cc782d8-63de-4ea7-a392-48191cda3972" providerId="ADAL" clId="{A89553B9-1B78-44B4-833C-09400EF44CD4}" dt="2023-12-11T06:42:37.853" v="16" actId="22"/>
          <ac:picMkLst>
            <pc:docMk/>
            <pc:sldMk cId="3705985186" sldId="261"/>
            <ac:picMk id="5" creationId="{C80B4748-F3C8-432A-BE40-E91F3FEFBA8A}"/>
          </ac:picMkLst>
        </pc:picChg>
      </pc:sldChg>
      <pc:sldChg chg="addSp add mod">
        <pc:chgData name="Черкезян Кристинэ" userId="6cc782d8-63de-4ea7-a392-48191cda3972" providerId="ADAL" clId="{A89553B9-1B78-44B4-833C-09400EF44CD4}" dt="2023-12-11T06:42:51.439" v="17" actId="22"/>
        <pc:sldMkLst>
          <pc:docMk/>
          <pc:sldMk cId="2252103192" sldId="262"/>
        </pc:sldMkLst>
        <pc:picChg chg="add">
          <ac:chgData name="Черкезян Кристинэ" userId="6cc782d8-63de-4ea7-a392-48191cda3972" providerId="ADAL" clId="{A89553B9-1B78-44B4-833C-09400EF44CD4}" dt="2023-12-11T06:42:51.439" v="17" actId="22"/>
          <ac:picMkLst>
            <pc:docMk/>
            <pc:sldMk cId="2252103192" sldId="262"/>
            <ac:picMk id="5" creationId="{341FF1D1-6139-4146-BAB2-4FFAAF658E10}"/>
          </ac:picMkLst>
        </pc:picChg>
      </pc:sldChg>
      <pc:sldChg chg="add">
        <pc:chgData name="Черкезян Кристинэ" userId="6cc782d8-63de-4ea7-a392-48191cda3972" providerId="ADAL" clId="{A89553B9-1B78-44B4-833C-09400EF44CD4}" dt="2023-12-11T06:42:10.755" v="14"/>
        <pc:sldMkLst>
          <pc:docMk/>
          <pc:sldMk cId="482489021" sldId="263"/>
        </pc:sldMkLst>
      </pc:sldChg>
      <pc:sldMasterChg chg="addSldLayout">
        <pc:chgData name="Черкезян Кристинэ" userId="6cc782d8-63de-4ea7-a392-48191cda3972" providerId="ADAL" clId="{A89553B9-1B78-44B4-833C-09400EF44CD4}" dt="2023-12-11T06:41:29.378" v="0" actId="680"/>
        <pc:sldMasterMkLst>
          <pc:docMk/>
          <pc:sldMasterMk cId="3446635221" sldId="2147483648"/>
        </pc:sldMasterMkLst>
        <pc:sldLayoutChg chg="add">
          <pc:chgData name="Черкезян Кристинэ" userId="6cc782d8-63de-4ea7-a392-48191cda3972" providerId="ADAL" clId="{A89553B9-1B78-44B4-833C-09400EF44CD4}" dt="2023-12-11T06:41:29.378" v="0" actId="680"/>
          <pc:sldLayoutMkLst>
            <pc:docMk/>
            <pc:sldMasterMk cId="3446635221" sldId="2147483648"/>
            <pc:sldLayoutMk cId="108679524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DA580-2BD4-42F0-B137-FE482C5A4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B4CFD7-75C5-429D-91BD-5B7F49973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0867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63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40F5-421A-43B4-AFD2-195429AFB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1F54DE-C2B1-4EBC-A06E-A526F1D42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5C8EB4-F43B-4125-B69D-27D4FD29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816"/>
            <a:ext cx="12192000" cy="55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3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40F5-421A-43B4-AFD2-195429AFB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1F54DE-C2B1-4EBC-A06E-A526F1D42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A15D4A-1575-49C2-93F3-308D2EB62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294"/>
            <a:ext cx="12192000" cy="57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9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40F5-421A-43B4-AFD2-195429AFB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1F54DE-C2B1-4EBC-A06E-A526F1D42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CB3888-D3F8-48EE-BF76-3FD90F16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271"/>
            <a:ext cx="12192000" cy="56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8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40F5-421A-43B4-AFD2-195429AFB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1F54DE-C2B1-4EBC-A06E-A526F1D42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DFA7B9-F742-449D-A345-993D55CD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967"/>
            <a:ext cx="12192000" cy="59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6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40F5-421A-43B4-AFD2-195429AFB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1F54DE-C2B1-4EBC-A06E-A526F1D42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0B4748-F3C8-432A-BE40-E91F3FEFB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172"/>
            <a:ext cx="12192000" cy="55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8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40F5-421A-43B4-AFD2-195429AFB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1F54DE-C2B1-4EBC-A06E-A526F1D42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1FF1D1-6139-4146-BAB2-4FFAAF65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918"/>
            <a:ext cx="12192000" cy="53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0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40F5-421A-43B4-AFD2-195429AFB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1F54DE-C2B1-4EBC-A06E-A526F1D42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4890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Кристинэ</dc:creator>
  <cp:lastModifiedBy>Черкезян Кристинэ</cp:lastModifiedBy>
  <cp:revision>1</cp:revision>
  <dcterms:created xsi:type="dcterms:W3CDTF">2023-12-11T06:41:19Z</dcterms:created>
  <dcterms:modified xsi:type="dcterms:W3CDTF">2023-12-11T06:42:57Z</dcterms:modified>
</cp:coreProperties>
</file>