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061FDCAE-5006-4A60-866E-E54B6DEF0FE6}"/>
    <pc:docChg chg="custSel addSld modSld">
      <pc:chgData name="Черкезян Кристинэ" userId="6cc782d8-63de-4ea7-a392-48191cda3972" providerId="ADAL" clId="{061FDCAE-5006-4A60-866E-E54B6DEF0FE6}" dt="2023-12-07T06:11:09.925" v="34" actId="22"/>
      <pc:docMkLst>
        <pc:docMk/>
      </pc:docMkLst>
      <pc:sldChg chg="addSp new mod">
        <pc:chgData name="Черкезян Кристинэ" userId="6cc782d8-63de-4ea7-a392-48191cda3972" providerId="ADAL" clId="{061FDCAE-5006-4A60-866E-E54B6DEF0FE6}" dt="2023-12-07T06:03:09.347" v="6" actId="22"/>
        <pc:sldMkLst>
          <pc:docMk/>
          <pc:sldMk cId="1337921401" sldId="256"/>
        </pc:sldMkLst>
        <pc:picChg chg="add">
          <ac:chgData name="Черкезян Кристинэ" userId="6cc782d8-63de-4ea7-a392-48191cda3972" providerId="ADAL" clId="{061FDCAE-5006-4A60-866E-E54B6DEF0FE6}" dt="2023-12-07T06:03:09.347" v="6" actId="22"/>
          <ac:picMkLst>
            <pc:docMk/>
            <pc:sldMk cId="1337921401" sldId="256"/>
            <ac:picMk id="5" creationId="{F4659DFD-D457-40F9-95F7-08E03A7498E4}"/>
          </ac:picMkLst>
        </pc:picChg>
      </pc:sldChg>
      <pc:sldChg chg="addSp add mod">
        <pc:chgData name="Черкезян Кристинэ" userId="6cc782d8-63de-4ea7-a392-48191cda3972" providerId="ADAL" clId="{061FDCAE-5006-4A60-866E-E54B6DEF0FE6}" dt="2023-12-07T06:03:26.526" v="7" actId="22"/>
        <pc:sldMkLst>
          <pc:docMk/>
          <pc:sldMk cId="616246543" sldId="257"/>
        </pc:sldMkLst>
        <pc:picChg chg="add">
          <ac:chgData name="Черкезян Кристинэ" userId="6cc782d8-63de-4ea7-a392-48191cda3972" providerId="ADAL" clId="{061FDCAE-5006-4A60-866E-E54B6DEF0FE6}" dt="2023-12-07T06:03:26.526" v="7" actId="22"/>
          <ac:picMkLst>
            <pc:docMk/>
            <pc:sldMk cId="616246543" sldId="257"/>
            <ac:picMk id="5" creationId="{EEE20458-A980-4E53-B335-D719B8ADD4CA}"/>
          </ac:picMkLst>
        </pc:picChg>
      </pc:sldChg>
      <pc:sldChg chg="addSp add mod">
        <pc:chgData name="Черкезян Кристинэ" userId="6cc782d8-63de-4ea7-a392-48191cda3972" providerId="ADAL" clId="{061FDCAE-5006-4A60-866E-E54B6DEF0FE6}" dt="2023-12-07T06:03:43.468" v="8" actId="22"/>
        <pc:sldMkLst>
          <pc:docMk/>
          <pc:sldMk cId="2181943835" sldId="258"/>
        </pc:sldMkLst>
        <pc:picChg chg="add">
          <ac:chgData name="Черкезян Кристинэ" userId="6cc782d8-63de-4ea7-a392-48191cda3972" providerId="ADAL" clId="{061FDCAE-5006-4A60-866E-E54B6DEF0FE6}" dt="2023-12-07T06:03:43.468" v="8" actId="22"/>
          <ac:picMkLst>
            <pc:docMk/>
            <pc:sldMk cId="2181943835" sldId="258"/>
            <ac:picMk id="5" creationId="{D762950E-A219-4E8A-A123-490C842F481A}"/>
          </ac:picMkLst>
        </pc:picChg>
      </pc:sldChg>
      <pc:sldChg chg="addSp add mod">
        <pc:chgData name="Черкезян Кристинэ" userId="6cc782d8-63de-4ea7-a392-48191cda3972" providerId="ADAL" clId="{061FDCAE-5006-4A60-866E-E54B6DEF0FE6}" dt="2023-12-07T06:05:56.211" v="9" actId="22"/>
        <pc:sldMkLst>
          <pc:docMk/>
          <pc:sldMk cId="3596238091" sldId="259"/>
        </pc:sldMkLst>
        <pc:picChg chg="add">
          <ac:chgData name="Черкезян Кристинэ" userId="6cc782d8-63de-4ea7-a392-48191cda3972" providerId="ADAL" clId="{061FDCAE-5006-4A60-866E-E54B6DEF0FE6}" dt="2023-12-07T06:05:56.211" v="9" actId="22"/>
          <ac:picMkLst>
            <pc:docMk/>
            <pc:sldMk cId="3596238091" sldId="259"/>
            <ac:picMk id="5" creationId="{28ECE007-9C6A-4069-A4B9-B258C75E63D2}"/>
          </ac:picMkLst>
        </pc:picChg>
      </pc:sldChg>
      <pc:sldChg chg="addSp modSp add mod">
        <pc:chgData name="Черкезян Кристинэ" userId="6cc782d8-63de-4ea7-a392-48191cda3972" providerId="ADAL" clId="{061FDCAE-5006-4A60-866E-E54B6DEF0FE6}" dt="2023-12-07T06:10:28.063" v="29" actId="13822"/>
        <pc:sldMkLst>
          <pc:docMk/>
          <pc:sldMk cId="792432904" sldId="260"/>
        </pc:sldMkLst>
        <pc:spChg chg="add mod">
          <ac:chgData name="Черкезян Кристинэ" userId="6cc782d8-63de-4ea7-a392-48191cda3972" providerId="ADAL" clId="{061FDCAE-5006-4A60-866E-E54B6DEF0FE6}" dt="2023-12-07T06:10:28.063" v="29" actId="13822"/>
          <ac:spMkLst>
            <pc:docMk/>
            <pc:sldMk cId="792432904" sldId="260"/>
            <ac:spMk id="14" creationId="{E3482C5C-AA1C-482A-B7C6-A80DE8C38DD0}"/>
          </ac:spMkLst>
        </pc:spChg>
        <pc:spChg chg="add mod">
          <ac:chgData name="Черкезян Кристинэ" userId="6cc782d8-63de-4ea7-a392-48191cda3972" providerId="ADAL" clId="{061FDCAE-5006-4A60-866E-E54B6DEF0FE6}" dt="2023-12-07T06:10:28.063" v="29" actId="13822"/>
          <ac:spMkLst>
            <pc:docMk/>
            <pc:sldMk cId="792432904" sldId="260"/>
            <ac:spMk id="15" creationId="{9AEEC92E-F6DF-4DEC-8712-D6F5C73B6962}"/>
          </ac:spMkLst>
        </pc:spChg>
        <pc:spChg chg="add mod">
          <ac:chgData name="Черкезян Кристинэ" userId="6cc782d8-63de-4ea7-a392-48191cda3972" providerId="ADAL" clId="{061FDCAE-5006-4A60-866E-E54B6DEF0FE6}" dt="2023-12-07T06:10:28.063" v="29" actId="13822"/>
          <ac:spMkLst>
            <pc:docMk/>
            <pc:sldMk cId="792432904" sldId="260"/>
            <ac:spMk id="16" creationId="{8743C38C-E770-40EA-BD40-C411C1B90768}"/>
          </ac:spMkLst>
        </pc:spChg>
        <pc:spChg chg="add mod">
          <ac:chgData name="Черкезян Кристинэ" userId="6cc782d8-63de-4ea7-a392-48191cda3972" providerId="ADAL" clId="{061FDCAE-5006-4A60-866E-E54B6DEF0FE6}" dt="2023-12-07T06:10:28.063" v="29" actId="13822"/>
          <ac:spMkLst>
            <pc:docMk/>
            <pc:sldMk cId="792432904" sldId="260"/>
            <ac:spMk id="17" creationId="{54C94304-86C6-49F6-A906-91517A810CDF}"/>
          </ac:spMkLst>
        </pc:spChg>
        <pc:picChg chg="add">
          <ac:chgData name="Черкезян Кристинэ" userId="6cc782d8-63de-4ea7-a392-48191cda3972" providerId="ADAL" clId="{061FDCAE-5006-4A60-866E-E54B6DEF0FE6}" dt="2023-12-07T06:08:28.008" v="10" actId="22"/>
          <ac:picMkLst>
            <pc:docMk/>
            <pc:sldMk cId="792432904" sldId="260"/>
            <ac:picMk id="5" creationId="{3F1C8E56-040F-4D10-8211-5F344AAD1266}"/>
          </ac:picMkLst>
        </pc:picChg>
        <pc:picChg chg="add mod">
          <ac:chgData name="Черкезян Кристинэ" userId="6cc782d8-63de-4ea7-a392-48191cda3972" providerId="ADAL" clId="{061FDCAE-5006-4A60-866E-E54B6DEF0FE6}" dt="2023-12-07T06:08:59.654" v="17" actId="14100"/>
          <ac:picMkLst>
            <pc:docMk/>
            <pc:sldMk cId="792432904" sldId="260"/>
            <ac:picMk id="7" creationId="{DE632E31-5ABD-4B17-89B8-6F85CC58FEC5}"/>
          </ac:picMkLst>
        </pc:picChg>
        <pc:cxnChg chg="add mod">
          <ac:chgData name="Черкезян Кристинэ" userId="6cc782d8-63de-4ea7-a392-48191cda3972" providerId="ADAL" clId="{061FDCAE-5006-4A60-866E-E54B6DEF0FE6}" dt="2023-12-07T06:09:40.896" v="20" actId="1582"/>
          <ac:cxnSpMkLst>
            <pc:docMk/>
            <pc:sldMk cId="792432904" sldId="260"/>
            <ac:cxnSpMk id="9" creationId="{447DE0AD-E3AB-477D-9836-BFDA7B72A793}"/>
          </ac:cxnSpMkLst>
        </pc:cxnChg>
        <pc:cxnChg chg="add mod">
          <ac:chgData name="Черкезян Кристинэ" userId="6cc782d8-63de-4ea7-a392-48191cda3972" providerId="ADAL" clId="{061FDCAE-5006-4A60-866E-E54B6DEF0FE6}" dt="2023-12-07T06:09:51.927" v="23" actId="14100"/>
          <ac:cxnSpMkLst>
            <pc:docMk/>
            <pc:sldMk cId="792432904" sldId="260"/>
            <ac:cxnSpMk id="10" creationId="{9269D0FB-08A4-4842-ABBF-6A79C69C611D}"/>
          </ac:cxnSpMkLst>
        </pc:cxnChg>
        <pc:cxnChg chg="add mod">
          <ac:chgData name="Черкезян Кристинэ" userId="6cc782d8-63de-4ea7-a392-48191cda3972" providerId="ADAL" clId="{061FDCAE-5006-4A60-866E-E54B6DEF0FE6}" dt="2023-12-07T06:09:58.296" v="24" actId="14100"/>
          <ac:cxnSpMkLst>
            <pc:docMk/>
            <pc:sldMk cId="792432904" sldId="260"/>
            <ac:cxnSpMk id="11" creationId="{47A88F9C-4584-4768-90B9-21F7D35D0E06}"/>
          </ac:cxnSpMkLst>
        </pc:cxnChg>
      </pc:sldChg>
      <pc:sldChg chg="addSp add mod">
        <pc:chgData name="Черкезян Кристинэ" userId="6cc782d8-63de-4ea7-a392-48191cda3972" providerId="ADAL" clId="{061FDCAE-5006-4A60-866E-E54B6DEF0FE6}" dt="2023-12-07T06:10:48.232" v="30" actId="22"/>
        <pc:sldMkLst>
          <pc:docMk/>
          <pc:sldMk cId="2185627426" sldId="261"/>
        </pc:sldMkLst>
        <pc:picChg chg="add">
          <ac:chgData name="Черкезян Кристинэ" userId="6cc782d8-63de-4ea7-a392-48191cda3972" providerId="ADAL" clId="{061FDCAE-5006-4A60-866E-E54B6DEF0FE6}" dt="2023-12-07T06:10:48.232" v="30" actId="22"/>
          <ac:picMkLst>
            <pc:docMk/>
            <pc:sldMk cId="2185627426" sldId="261"/>
            <ac:picMk id="5" creationId="{0DDA4643-7702-4AB1-83B3-A13C259C8EAD}"/>
          </ac:picMkLst>
        </pc:picChg>
      </pc:sldChg>
      <pc:sldChg chg="addSp delSp add mod">
        <pc:chgData name="Черкезян Кристинэ" userId="6cc782d8-63de-4ea7-a392-48191cda3972" providerId="ADAL" clId="{061FDCAE-5006-4A60-866E-E54B6DEF0FE6}" dt="2023-12-07T06:11:09.925" v="34" actId="22"/>
        <pc:sldMkLst>
          <pc:docMk/>
          <pc:sldMk cId="3173126317" sldId="262"/>
        </pc:sldMkLst>
        <pc:picChg chg="del">
          <ac:chgData name="Черкезян Кристинэ" userId="6cc782d8-63de-4ea7-a392-48191cda3972" providerId="ADAL" clId="{061FDCAE-5006-4A60-866E-E54B6DEF0FE6}" dt="2023-12-07T06:10:53.143" v="32" actId="478"/>
          <ac:picMkLst>
            <pc:docMk/>
            <pc:sldMk cId="3173126317" sldId="262"/>
            <ac:picMk id="5" creationId="{0DDA4643-7702-4AB1-83B3-A13C259C8EAD}"/>
          </ac:picMkLst>
        </pc:picChg>
        <pc:picChg chg="add">
          <ac:chgData name="Черкезян Кристинэ" userId="6cc782d8-63de-4ea7-a392-48191cda3972" providerId="ADAL" clId="{061FDCAE-5006-4A60-866E-E54B6DEF0FE6}" dt="2023-12-07T06:11:09.925" v="34" actId="22"/>
          <ac:picMkLst>
            <pc:docMk/>
            <pc:sldMk cId="3173126317" sldId="262"/>
            <ac:picMk id="6" creationId="{77BD569A-8F64-47DC-88A5-C22E45621914}"/>
          </ac:picMkLst>
        </pc:picChg>
      </pc:sldChg>
      <pc:sldChg chg="add">
        <pc:chgData name="Черкезян Кристинэ" userId="6cc782d8-63de-4ea7-a392-48191cda3972" providerId="ADAL" clId="{061FDCAE-5006-4A60-866E-E54B6DEF0FE6}" dt="2023-12-07T06:10:55.370" v="33"/>
        <pc:sldMkLst>
          <pc:docMk/>
          <pc:sldMk cId="1289306745" sldId="263"/>
        </pc:sldMkLst>
      </pc:sldChg>
      <pc:sldMasterChg chg="addSldLayout">
        <pc:chgData name="Черкезян Кристинэ" userId="6cc782d8-63de-4ea7-a392-48191cda3972" providerId="ADAL" clId="{061FDCAE-5006-4A60-866E-E54B6DEF0FE6}" dt="2023-12-07T06:02:48.463" v="0" actId="680"/>
        <pc:sldMasterMkLst>
          <pc:docMk/>
          <pc:sldMasterMk cId="1917484657" sldId="2147483648"/>
        </pc:sldMasterMkLst>
        <pc:sldLayoutChg chg="add">
          <pc:chgData name="Черкезян Кристинэ" userId="6cc782d8-63de-4ea7-a392-48191cda3972" providerId="ADAL" clId="{061FDCAE-5006-4A60-866E-E54B6DEF0FE6}" dt="2023-12-07T06:02:48.463" v="0" actId="680"/>
          <pc:sldLayoutMkLst>
            <pc:docMk/>
            <pc:sldMasterMk cId="1917484657" sldId="2147483648"/>
            <pc:sldLayoutMk cId="176473277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53A47-9FE5-4D7D-B283-814E2B27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795D54-9CA2-4E7F-86F4-F970E9886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647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5C65-2CC8-4D7B-8109-A0EA18A6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D3E79C-5E3E-446C-B3F4-7C7B8C10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659DFD-D457-40F9-95F7-08E03A74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983"/>
            <a:ext cx="12192000" cy="55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2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5C65-2CC8-4D7B-8109-A0EA18A6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D3E79C-5E3E-446C-B3F4-7C7B8C10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20458-A980-4E53-B335-D719B8AD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846"/>
            <a:ext cx="12192000" cy="57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5C65-2CC8-4D7B-8109-A0EA18A6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D3E79C-5E3E-446C-B3F4-7C7B8C10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62950E-A219-4E8A-A123-490C842F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274"/>
            <a:ext cx="12192000" cy="55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4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5C65-2CC8-4D7B-8109-A0EA18A6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D3E79C-5E3E-446C-B3F4-7C7B8C10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E007-9C6A-4069-A4B9-B258C75E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435"/>
            <a:ext cx="12192000" cy="55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5C65-2CC8-4D7B-8109-A0EA18A6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D3E79C-5E3E-446C-B3F4-7C7B8C10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1C8E56-040F-4D10-8211-5F344AAD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18"/>
            <a:ext cx="12192000" cy="5732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632E31-5ABD-4B17-89B8-6F85CC58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41" y="2154941"/>
            <a:ext cx="7046259" cy="4703059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47DE0AD-E3AB-477D-9836-BFDA7B72A793}"/>
              </a:ext>
            </a:extLst>
          </p:cNvPr>
          <p:cNvCxnSpPr/>
          <p:nvPr/>
        </p:nvCxnSpPr>
        <p:spPr>
          <a:xfrm flipV="1">
            <a:off x="3765176" y="2492188"/>
            <a:ext cx="1461248" cy="8068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269D0FB-08A4-4842-ABBF-6A79C69C611D}"/>
              </a:ext>
            </a:extLst>
          </p:cNvPr>
          <p:cNvCxnSpPr>
            <a:cxnSpLocks/>
          </p:cNvCxnSpPr>
          <p:nvPr/>
        </p:nvCxnSpPr>
        <p:spPr>
          <a:xfrm flipV="1">
            <a:off x="3684493" y="2564557"/>
            <a:ext cx="2411507" cy="12267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7A88F9C-4584-4768-90B9-21F7D35D0E06}"/>
              </a:ext>
            </a:extLst>
          </p:cNvPr>
          <p:cNvCxnSpPr>
            <a:cxnSpLocks/>
          </p:cNvCxnSpPr>
          <p:nvPr/>
        </p:nvCxnSpPr>
        <p:spPr>
          <a:xfrm>
            <a:off x="3765176" y="4243201"/>
            <a:ext cx="1855695" cy="498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3482C5C-AA1C-482A-B7C6-A80DE8C38DD0}"/>
              </a:ext>
            </a:extLst>
          </p:cNvPr>
          <p:cNvSpPr/>
          <p:nvPr/>
        </p:nvSpPr>
        <p:spPr>
          <a:xfrm>
            <a:off x="5620871" y="4168588"/>
            <a:ext cx="950260" cy="373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AEEC92E-F6DF-4DEC-8712-D6F5C73B6962}"/>
              </a:ext>
            </a:extLst>
          </p:cNvPr>
          <p:cNvSpPr/>
          <p:nvPr/>
        </p:nvSpPr>
        <p:spPr>
          <a:xfrm>
            <a:off x="5620871" y="4646304"/>
            <a:ext cx="950260" cy="373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743C38C-E770-40EA-BD40-C411C1B90768}"/>
              </a:ext>
            </a:extLst>
          </p:cNvPr>
          <p:cNvSpPr/>
          <p:nvPr/>
        </p:nvSpPr>
        <p:spPr>
          <a:xfrm>
            <a:off x="5620871" y="5102186"/>
            <a:ext cx="950260" cy="373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4C94304-86C6-49F6-A906-91517A810CDF}"/>
              </a:ext>
            </a:extLst>
          </p:cNvPr>
          <p:cNvSpPr/>
          <p:nvPr/>
        </p:nvSpPr>
        <p:spPr>
          <a:xfrm>
            <a:off x="5620871" y="5586807"/>
            <a:ext cx="950260" cy="373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3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5C65-2CC8-4D7B-8109-A0EA18A6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D3E79C-5E3E-446C-B3F4-7C7B8C10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A4643-7702-4AB1-83B3-A13C259C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606"/>
            <a:ext cx="12192000" cy="48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5C65-2CC8-4D7B-8109-A0EA18A6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D3E79C-5E3E-446C-B3F4-7C7B8C10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BD569A-8F64-47DC-88A5-C22E4562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187"/>
            <a:ext cx="12192000" cy="52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2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5C65-2CC8-4D7B-8109-A0EA18A6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D3E79C-5E3E-446C-B3F4-7C7B8C10B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3067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2023-12-07T06:02:47Z</dcterms:created>
  <dcterms:modified xsi:type="dcterms:W3CDTF">2023-12-07T06:11:18Z</dcterms:modified>
</cp:coreProperties>
</file>