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5092E100-D3B9-47B2-9A84-33A367880E36}"/>
    <pc:docChg chg="custSel addSld delSld modSld">
      <pc:chgData name="Черкезян Кристинэ" userId="6cc782d8-63de-4ea7-a392-48191cda3972" providerId="ADAL" clId="{5092E100-D3B9-47B2-9A84-33A367880E36}" dt="2023-12-15T06:53:00.358" v="19" actId="47"/>
      <pc:docMkLst>
        <pc:docMk/>
      </pc:docMkLst>
      <pc:sldChg chg="addSp new mod">
        <pc:chgData name="Черкезян Кристинэ" userId="6cc782d8-63de-4ea7-a392-48191cda3972" providerId="ADAL" clId="{5092E100-D3B9-47B2-9A84-33A367880E36}" dt="2023-12-15T06:51:21.286" v="1" actId="22"/>
        <pc:sldMkLst>
          <pc:docMk/>
          <pc:sldMk cId="2036097898" sldId="256"/>
        </pc:sldMkLst>
        <pc:picChg chg="add">
          <ac:chgData name="Черкезян Кристинэ" userId="6cc782d8-63de-4ea7-a392-48191cda3972" providerId="ADAL" clId="{5092E100-D3B9-47B2-9A84-33A367880E36}" dt="2023-12-15T06:51:21.286" v="1" actId="22"/>
          <ac:picMkLst>
            <pc:docMk/>
            <pc:sldMk cId="2036097898" sldId="256"/>
            <ac:picMk id="5" creationId="{4A5DFB87-842C-43F1-9294-A5C417949640}"/>
          </ac:picMkLst>
        </pc:picChg>
      </pc:sldChg>
      <pc:sldChg chg="addSp delSp add mod">
        <pc:chgData name="Черкезян Кристинэ" userId="6cc782d8-63de-4ea7-a392-48191cda3972" providerId="ADAL" clId="{5092E100-D3B9-47B2-9A84-33A367880E36}" dt="2023-12-15T06:51:43.616" v="10" actId="22"/>
        <pc:sldMkLst>
          <pc:docMk/>
          <pc:sldMk cId="3330690025" sldId="257"/>
        </pc:sldMkLst>
        <pc:picChg chg="del">
          <ac:chgData name="Черкезян Кристинэ" userId="6cc782d8-63de-4ea7-a392-48191cda3972" providerId="ADAL" clId="{5092E100-D3B9-47B2-9A84-33A367880E36}" dt="2023-12-15T06:51:31.382" v="9" actId="478"/>
          <ac:picMkLst>
            <pc:docMk/>
            <pc:sldMk cId="3330690025" sldId="257"/>
            <ac:picMk id="5" creationId="{4A5DFB87-842C-43F1-9294-A5C417949640}"/>
          </ac:picMkLst>
        </pc:picChg>
        <pc:picChg chg="add">
          <ac:chgData name="Черкезян Кристинэ" userId="6cc782d8-63de-4ea7-a392-48191cda3972" providerId="ADAL" clId="{5092E100-D3B9-47B2-9A84-33A367880E36}" dt="2023-12-15T06:51:43.616" v="10" actId="22"/>
          <ac:picMkLst>
            <pc:docMk/>
            <pc:sldMk cId="3330690025" sldId="257"/>
            <ac:picMk id="6" creationId="{43B72584-A09F-4A2A-8F3B-B06D736D74B8}"/>
          </ac:picMkLst>
        </pc:picChg>
      </pc:sldChg>
      <pc:sldChg chg="addSp delSp add mod">
        <pc:chgData name="Черкезян Кристинэ" userId="6cc782d8-63de-4ea7-a392-48191cda3972" providerId="ADAL" clId="{5092E100-D3B9-47B2-9A84-33A367880E36}" dt="2023-12-15T06:51:57.784" v="11" actId="22"/>
        <pc:sldMkLst>
          <pc:docMk/>
          <pc:sldMk cId="639734982" sldId="258"/>
        </pc:sldMkLst>
        <pc:picChg chg="del">
          <ac:chgData name="Черкезян Кристинэ" userId="6cc782d8-63de-4ea7-a392-48191cda3972" providerId="ADAL" clId="{5092E100-D3B9-47B2-9A84-33A367880E36}" dt="2023-12-15T06:51:30.102" v="8" actId="478"/>
          <ac:picMkLst>
            <pc:docMk/>
            <pc:sldMk cId="639734982" sldId="258"/>
            <ac:picMk id="5" creationId="{4A5DFB87-842C-43F1-9294-A5C417949640}"/>
          </ac:picMkLst>
        </pc:picChg>
        <pc:picChg chg="add">
          <ac:chgData name="Черкезян Кристинэ" userId="6cc782d8-63de-4ea7-a392-48191cda3972" providerId="ADAL" clId="{5092E100-D3B9-47B2-9A84-33A367880E36}" dt="2023-12-15T06:51:57.784" v="11" actId="22"/>
          <ac:picMkLst>
            <pc:docMk/>
            <pc:sldMk cId="639734982" sldId="258"/>
            <ac:picMk id="6" creationId="{4332C4A4-C9AF-4580-83C5-F26A806682A0}"/>
          </ac:picMkLst>
        </pc:picChg>
      </pc:sldChg>
      <pc:sldChg chg="addSp delSp add mod">
        <pc:chgData name="Черкезян Кристинэ" userId="6cc782d8-63de-4ea7-a392-48191cda3972" providerId="ADAL" clId="{5092E100-D3B9-47B2-9A84-33A367880E36}" dt="2023-12-15T06:52:12.015" v="12" actId="22"/>
        <pc:sldMkLst>
          <pc:docMk/>
          <pc:sldMk cId="775104911" sldId="259"/>
        </pc:sldMkLst>
        <pc:picChg chg="del">
          <ac:chgData name="Черкезян Кристинэ" userId="6cc782d8-63de-4ea7-a392-48191cda3972" providerId="ADAL" clId="{5092E100-D3B9-47B2-9A84-33A367880E36}" dt="2023-12-15T06:51:28.375" v="7" actId="478"/>
          <ac:picMkLst>
            <pc:docMk/>
            <pc:sldMk cId="775104911" sldId="259"/>
            <ac:picMk id="5" creationId="{4A5DFB87-842C-43F1-9294-A5C417949640}"/>
          </ac:picMkLst>
        </pc:picChg>
        <pc:picChg chg="add">
          <ac:chgData name="Черкезян Кристинэ" userId="6cc782d8-63de-4ea7-a392-48191cda3972" providerId="ADAL" clId="{5092E100-D3B9-47B2-9A84-33A367880E36}" dt="2023-12-15T06:52:12.015" v="12" actId="22"/>
          <ac:picMkLst>
            <pc:docMk/>
            <pc:sldMk cId="775104911" sldId="259"/>
            <ac:picMk id="6" creationId="{DDD79FE6-720C-4B80-ADBC-A9F13866BD16}"/>
          </ac:picMkLst>
        </pc:picChg>
      </pc:sldChg>
      <pc:sldChg chg="addSp delSp add mod">
        <pc:chgData name="Черкезян Кристинэ" userId="6cc782d8-63de-4ea7-a392-48191cda3972" providerId="ADAL" clId="{5092E100-D3B9-47B2-9A84-33A367880E36}" dt="2023-12-15T06:52:25.391" v="16" actId="22"/>
        <pc:sldMkLst>
          <pc:docMk/>
          <pc:sldMk cId="3900167915" sldId="260"/>
        </pc:sldMkLst>
        <pc:picChg chg="del">
          <ac:chgData name="Черкезян Кристинэ" userId="6cc782d8-63de-4ea7-a392-48191cda3972" providerId="ADAL" clId="{5092E100-D3B9-47B2-9A84-33A367880E36}" dt="2023-12-15T06:51:26.624" v="6" actId="478"/>
          <ac:picMkLst>
            <pc:docMk/>
            <pc:sldMk cId="3900167915" sldId="260"/>
            <ac:picMk id="5" creationId="{4A5DFB87-842C-43F1-9294-A5C417949640}"/>
          </ac:picMkLst>
        </pc:picChg>
        <pc:picChg chg="add">
          <ac:chgData name="Черкезян Кристинэ" userId="6cc782d8-63de-4ea7-a392-48191cda3972" providerId="ADAL" clId="{5092E100-D3B9-47B2-9A84-33A367880E36}" dt="2023-12-15T06:52:25.391" v="16" actId="22"/>
          <ac:picMkLst>
            <pc:docMk/>
            <pc:sldMk cId="3900167915" sldId="260"/>
            <ac:picMk id="6" creationId="{85DE1955-A623-4AB5-8271-8B2A79644D05}"/>
          </ac:picMkLst>
        </pc:picChg>
      </pc:sldChg>
      <pc:sldChg chg="addSp add mod">
        <pc:chgData name="Черкезян Кристинэ" userId="6cc782d8-63de-4ea7-a392-48191cda3972" providerId="ADAL" clId="{5092E100-D3B9-47B2-9A84-33A367880E36}" dt="2023-12-15T06:52:45.717" v="17" actId="22"/>
        <pc:sldMkLst>
          <pc:docMk/>
          <pc:sldMk cId="217394174" sldId="261"/>
        </pc:sldMkLst>
        <pc:picChg chg="add">
          <ac:chgData name="Черкезян Кристинэ" userId="6cc782d8-63de-4ea7-a392-48191cda3972" providerId="ADAL" clId="{5092E100-D3B9-47B2-9A84-33A367880E36}" dt="2023-12-15T06:52:45.717" v="17" actId="22"/>
          <ac:picMkLst>
            <pc:docMk/>
            <pc:sldMk cId="217394174" sldId="261"/>
            <ac:picMk id="5" creationId="{478D3521-5EC9-4C5C-BD11-EA0986374715}"/>
          </ac:picMkLst>
        </pc:picChg>
      </pc:sldChg>
      <pc:sldChg chg="addSp add mod">
        <pc:chgData name="Черкезян Кристинэ" userId="6cc782d8-63de-4ea7-a392-48191cda3972" providerId="ADAL" clId="{5092E100-D3B9-47B2-9A84-33A367880E36}" dt="2023-12-15T06:52:58.786" v="18" actId="22"/>
        <pc:sldMkLst>
          <pc:docMk/>
          <pc:sldMk cId="1363153226" sldId="262"/>
        </pc:sldMkLst>
        <pc:picChg chg="add">
          <ac:chgData name="Черкезян Кристинэ" userId="6cc782d8-63de-4ea7-a392-48191cda3972" providerId="ADAL" clId="{5092E100-D3B9-47B2-9A84-33A367880E36}" dt="2023-12-15T06:52:58.786" v="18" actId="22"/>
          <ac:picMkLst>
            <pc:docMk/>
            <pc:sldMk cId="1363153226" sldId="262"/>
            <ac:picMk id="5" creationId="{194BB5E0-EB5A-4C1F-A6F0-1BC28593520B}"/>
          </ac:picMkLst>
        </pc:picChg>
      </pc:sldChg>
      <pc:sldChg chg="add del">
        <pc:chgData name="Черкезян Кристинэ" userId="6cc782d8-63de-4ea7-a392-48191cda3972" providerId="ADAL" clId="{5092E100-D3B9-47B2-9A84-33A367880E36}" dt="2023-12-15T06:53:00.358" v="19" actId="47"/>
        <pc:sldMkLst>
          <pc:docMk/>
          <pc:sldMk cId="4200284333" sldId="263"/>
        </pc:sldMkLst>
      </pc:sldChg>
      <pc:sldMasterChg chg="addSldLayout">
        <pc:chgData name="Черкезян Кристинэ" userId="6cc782d8-63de-4ea7-a392-48191cda3972" providerId="ADAL" clId="{5092E100-D3B9-47B2-9A84-33A367880E36}" dt="2023-12-15T06:51:18.011" v="0" actId="680"/>
        <pc:sldMasterMkLst>
          <pc:docMk/>
          <pc:sldMasterMk cId="1106323376" sldId="2147483648"/>
        </pc:sldMasterMkLst>
        <pc:sldLayoutChg chg="add">
          <pc:chgData name="Черкезян Кристинэ" userId="6cc782d8-63de-4ea7-a392-48191cda3972" providerId="ADAL" clId="{5092E100-D3B9-47B2-9A84-33A367880E36}" dt="2023-12-15T06:51:18.011" v="0" actId="680"/>
          <pc:sldLayoutMkLst>
            <pc:docMk/>
            <pc:sldMasterMk cId="1106323376" sldId="2147483648"/>
            <pc:sldLayoutMk cId="358254645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48D1C-8538-4AEB-88B5-4FB2C2F1F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14CAD6-4138-4F3F-8CA4-DCC5CE0B1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8254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3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0ABE2-9279-468F-9737-C0D8EB496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D8AC9-46C4-49CF-A568-2EB167DD3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5DFB87-842C-43F1-9294-A5C41794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061"/>
            <a:ext cx="12192000" cy="54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9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0ABE2-9279-468F-9737-C0D8EB496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D8AC9-46C4-49CF-A568-2EB167DD3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B72584-A09F-4A2A-8F3B-B06D736D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444"/>
            <a:ext cx="12192000" cy="580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0ABE2-9279-468F-9737-C0D8EB496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D8AC9-46C4-49CF-A568-2EB167DD3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32C4A4-C9AF-4580-83C5-F26A8066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427"/>
            <a:ext cx="12192000" cy="56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0ABE2-9279-468F-9737-C0D8EB496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D8AC9-46C4-49CF-A568-2EB167DD3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D79FE6-720C-4B80-ADBC-A9F13866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447"/>
            <a:ext cx="12192000" cy="53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0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0ABE2-9279-468F-9737-C0D8EB496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D8AC9-46C4-49CF-A568-2EB167DD3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DE1955-A623-4AB5-8271-8B2A7964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204"/>
            <a:ext cx="12192000" cy="56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6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0ABE2-9279-468F-9737-C0D8EB496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D8AC9-46C4-49CF-A568-2EB167DD3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8D3521-5EC9-4C5C-BD11-EA098637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953"/>
            <a:ext cx="12192000" cy="56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0ABE2-9279-468F-9737-C0D8EB496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D8AC9-46C4-49CF-A568-2EB167DD3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4BB5E0-EB5A-4C1F-A6F0-1BC28593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067"/>
            <a:ext cx="12192000" cy="58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532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2023-12-15T06:51:16Z</dcterms:created>
  <dcterms:modified xsi:type="dcterms:W3CDTF">2023-12-15T06:53:01Z</dcterms:modified>
</cp:coreProperties>
</file>