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0" r:id="rId9"/>
    <p:sldId id="259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9454B-2B65-4BB1-86A9-1E559ED8B9A8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71EF2-E906-465A-A272-092C5FAD4B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2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71EF2-E906-465A-A272-092C5FAD4B0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5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499"/>
            <a:ext cx="9144000" cy="442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45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3"/>
            <a:ext cx="9154501" cy="415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05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4463"/>
            <a:ext cx="9143999" cy="432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36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399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62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650"/>
            <a:ext cx="9101209" cy="434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62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412"/>
            <a:ext cx="9144000" cy="448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62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" y="1471613"/>
            <a:ext cx="9104123" cy="419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95413"/>
            <a:ext cx="8977484" cy="414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7"/>
            <a:ext cx="9144000" cy="399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099222" cy="414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6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9058274" cy="42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625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Экран (4:3)</PresentationFormat>
  <Paragraphs>1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Кристине</dc:creator>
  <cp:lastModifiedBy>Черкезян Кристине</cp:lastModifiedBy>
  <cp:revision>14</cp:revision>
  <dcterms:created xsi:type="dcterms:W3CDTF">2022-05-12T17:31:54Z</dcterms:created>
  <dcterms:modified xsi:type="dcterms:W3CDTF">2022-05-12T18:00:50Z</dcterms:modified>
</cp:coreProperties>
</file>