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266825"/>
            <a:ext cx="90392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17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47776"/>
            <a:ext cx="8964488" cy="42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19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300163"/>
            <a:ext cx="90963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19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338263"/>
            <a:ext cx="91344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19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300163"/>
            <a:ext cx="90773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19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0638"/>
            <a:ext cx="8964488" cy="416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1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075"/>
            <a:ext cx="91821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0163"/>
            <a:ext cx="8994875" cy="414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5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964488" cy="400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57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Экран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Кристине</dc:creator>
  <cp:lastModifiedBy>Черкезян Кристине</cp:lastModifiedBy>
  <cp:revision>6</cp:revision>
  <dcterms:created xsi:type="dcterms:W3CDTF">2022-05-12T18:08:18Z</dcterms:created>
  <dcterms:modified xsi:type="dcterms:W3CDTF">2022-05-12T18:11:56Z</dcterms:modified>
</cp:coreProperties>
</file>