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262063"/>
            <a:ext cx="90582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5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252538"/>
            <a:ext cx="90106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1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9143999" cy="42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1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8964488" cy="414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17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4</cp:revision>
  <dcterms:created xsi:type="dcterms:W3CDTF">2022-05-12T18:13:11Z</dcterms:created>
  <dcterms:modified xsi:type="dcterms:W3CDTF">2022-05-12T18:14:49Z</dcterms:modified>
</cp:coreProperties>
</file>