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3DDEBF58-AC63-481D-B61B-7B8187C0983E}"/>
    <pc:docChg chg="custSel addSld delSld modSld">
      <pc:chgData name="Черкезян Кристинэ" userId="6cc782d8-63de-4ea7-a392-48191cda3972" providerId="ADAL" clId="{3DDEBF58-AC63-481D-B61B-7B8187C0983E}" dt="2023-12-13T06:33:02.871" v="21" actId="47"/>
      <pc:docMkLst>
        <pc:docMk/>
      </pc:docMkLst>
      <pc:sldChg chg="addSp new mod">
        <pc:chgData name="Черкезян Кристинэ" userId="6cc782d8-63de-4ea7-a392-48191cda3972" providerId="ADAL" clId="{3DDEBF58-AC63-481D-B61B-7B8187C0983E}" dt="2023-12-13T06:30:23.665" v="7" actId="22"/>
        <pc:sldMkLst>
          <pc:docMk/>
          <pc:sldMk cId="3373590794" sldId="256"/>
        </pc:sldMkLst>
        <pc:picChg chg="add">
          <ac:chgData name="Черкезян Кристинэ" userId="6cc782d8-63de-4ea7-a392-48191cda3972" providerId="ADAL" clId="{3DDEBF58-AC63-481D-B61B-7B8187C0983E}" dt="2023-12-13T06:30:23.665" v="7" actId="22"/>
          <ac:picMkLst>
            <pc:docMk/>
            <pc:sldMk cId="3373590794" sldId="256"/>
            <ac:picMk id="5" creationId="{4BEE37A1-25F4-4E5C-BC0A-51D1C28ED76A}"/>
          </ac:picMkLst>
        </pc:picChg>
      </pc:sldChg>
      <pc:sldChg chg="addSp add mod">
        <pc:chgData name="Черкезян Кристинэ" userId="6cc782d8-63de-4ea7-a392-48191cda3972" providerId="ADAL" clId="{3DDEBF58-AC63-481D-B61B-7B8187C0983E}" dt="2023-12-13T06:30:38.018" v="8" actId="22"/>
        <pc:sldMkLst>
          <pc:docMk/>
          <pc:sldMk cId="3678960265" sldId="257"/>
        </pc:sldMkLst>
        <pc:picChg chg="add">
          <ac:chgData name="Черкезян Кристинэ" userId="6cc782d8-63de-4ea7-a392-48191cda3972" providerId="ADAL" clId="{3DDEBF58-AC63-481D-B61B-7B8187C0983E}" dt="2023-12-13T06:30:38.018" v="8" actId="22"/>
          <ac:picMkLst>
            <pc:docMk/>
            <pc:sldMk cId="3678960265" sldId="257"/>
            <ac:picMk id="5" creationId="{C687AAD5-F438-4E80-9482-24879B39ED11}"/>
          </ac:picMkLst>
        </pc:picChg>
      </pc:sldChg>
      <pc:sldChg chg="addSp modSp add mod">
        <pc:chgData name="Черкезян Кристинэ" userId="6cc782d8-63de-4ea7-a392-48191cda3972" providerId="ADAL" clId="{3DDEBF58-AC63-481D-B61B-7B8187C0983E}" dt="2023-12-13T06:31:32.998" v="12" actId="14100"/>
        <pc:sldMkLst>
          <pc:docMk/>
          <pc:sldMk cId="2200736842" sldId="258"/>
        </pc:sldMkLst>
        <pc:spChg chg="add mod">
          <ac:chgData name="Черкезян Кристинэ" userId="6cc782d8-63de-4ea7-a392-48191cda3972" providerId="ADAL" clId="{3DDEBF58-AC63-481D-B61B-7B8187C0983E}" dt="2023-12-13T06:31:17.642" v="11" actId="1076"/>
          <ac:spMkLst>
            <pc:docMk/>
            <pc:sldMk cId="2200736842" sldId="258"/>
            <ac:spMk id="7" creationId="{00135786-7067-4A1A-B7A6-9E60BC19D718}"/>
          </ac:spMkLst>
        </pc:spChg>
        <pc:picChg chg="add mod">
          <ac:chgData name="Черкезян Кристинэ" userId="6cc782d8-63de-4ea7-a392-48191cda3972" providerId="ADAL" clId="{3DDEBF58-AC63-481D-B61B-7B8187C0983E}" dt="2023-12-13T06:31:32.998" v="12" actId="14100"/>
          <ac:picMkLst>
            <pc:docMk/>
            <pc:sldMk cId="2200736842" sldId="258"/>
            <ac:picMk id="5" creationId="{3BDFCC9A-EC22-4FE1-8A53-DABD6BCACB5B}"/>
          </ac:picMkLst>
        </pc:picChg>
      </pc:sldChg>
      <pc:sldChg chg="addSp add mod">
        <pc:chgData name="Черкезян Кристинэ" userId="6cc782d8-63de-4ea7-a392-48191cda3972" providerId="ADAL" clId="{3DDEBF58-AC63-481D-B61B-7B8187C0983E}" dt="2023-12-13T06:31:52.160" v="13" actId="22"/>
        <pc:sldMkLst>
          <pc:docMk/>
          <pc:sldMk cId="997917062" sldId="259"/>
        </pc:sldMkLst>
        <pc:picChg chg="add">
          <ac:chgData name="Черкезян Кристинэ" userId="6cc782d8-63de-4ea7-a392-48191cda3972" providerId="ADAL" clId="{3DDEBF58-AC63-481D-B61B-7B8187C0983E}" dt="2023-12-13T06:31:52.160" v="13" actId="22"/>
          <ac:picMkLst>
            <pc:docMk/>
            <pc:sldMk cId="997917062" sldId="259"/>
            <ac:picMk id="5" creationId="{886BE2CA-1562-4AFB-9810-B1DA0B9AE463}"/>
          </ac:picMkLst>
        </pc:picChg>
      </pc:sldChg>
      <pc:sldChg chg="addSp add mod">
        <pc:chgData name="Черкезян Кристинэ" userId="6cc782d8-63de-4ea7-a392-48191cda3972" providerId="ADAL" clId="{3DDEBF58-AC63-481D-B61B-7B8187C0983E}" dt="2023-12-13T06:32:10.353" v="14" actId="22"/>
        <pc:sldMkLst>
          <pc:docMk/>
          <pc:sldMk cId="1729801736" sldId="260"/>
        </pc:sldMkLst>
        <pc:picChg chg="add">
          <ac:chgData name="Черкезян Кристинэ" userId="6cc782d8-63de-4ea7-a392-48191cda3972" providerId="ADAL" clId="{3DDEBF58-AC63-481D-B61B-7B8187C0983E}" dt="2023-12-13T06:32:10.353" v="14" actId="22"/>
          <ac:picMkLst>
            <pc:docMk/>
            <pc:sldMk cId="1729801736" sldId="260"/>
            <ac:picMk id="5" creationId="{0552752D-1C41-484E-A1C1-3078F04414CA}"/>
          </ac:picMkLst>
        </pc:picChg>
      </pc:sldChg>
      <pc:sldChg chg="addSp add mod">
        <pc:chgData name="Черкезян Кристинэ" userId="6cc782d8-63de-4ea7-a392-48191cda3972" providerId="ADAL" clId="{3DDEBF58-AC63-481D-B61B-7B8187C0983E}" dt="2023-12-13T06:32:29.023" v="15" actId="22"/>
        <pc:sldMkLst>
          <pc:docMk/>
          <pc:sldMk cId="1245331154" sldId="261"/>
        </pc:sldMkLst>
        <pc:picChg chg="add">
          <ac:chgData name="Черкезян Кристинэ" userId="6cc782d8-63de-4ea7-a392-48191cda3972" providerId="ADAL" clId="{3DDEBF58-AC63-481D-B61B-7B8187C0983E}" dt="2023-12-13T06:32:29.023" v="15" actId="22"/>
          <ac:picMkLst>
            <pc:docMk/>
            <pc:sldMk cId="1245331154" sldId="261"/>
            <ac:picMk id="5" creationId="{B6E56CB2-9EE6-4A21-9304-E4421796AF28}"/>
          </ac:picMkLst>
        </pc:picChg>
      </pc:sldChg>
      <pc:sldChg chg="addSp add mod">
        <pc:chgData name="Черкезян Кристинэ" userId="6cc782d8-63de-4ea7-a392-48191cda3972" providerId="ADAL" clId="{3DDEBF58-AC63-481D-B61B-7B8187C0983E}" dt="2023-12-13T06:32:48.571" v="16" actId="22"/>
        <pc:sldMkLst>
          <pc:docMk/>
          <pc:sldMk cId="1133361736" sldId="262"/>
        </pc:sldMkLst>
        <pc:picChg chg="add">
          <ac:chgData name="Черкезян Кристинэ" userId="6cc782d8-63de-4ea7-a392-48191cda3972" providerId="ADAL" clId="{3DDEBF58-AC63-481D-B61B-7B8187C0983E}" dt="2023-12-13T06:32:48.571" v="16" actId="22"/>
          <ac:picMkLst>
            <pc:docMk/>
            <pc:sldMk cId="1133361736" sldId="262"/>
            <ac:picMk id="5" creationId="{CE933E11-5C98-4F69-848E-5F529A0A1D7B}"/>
          </ac:picMkLst>
        </pc:picChg>
      </pc:sldChg>
      <pc:sldChg chg="delSp add del mod">
        <pc:chgData name="Черкезян Кристинэ" userId="6cc782d8-63de-4ea7-a392-48191cda3972" providerId="ADAL" clId="{3DDEBF58-AC63-481D-B61B-7B8187C0983E}" dt="2023-12-13T06:33:02.871" v="21" actId="47"/>
        <pc:sldMkLst>
          <pc:docMk/>
          <pc:sldMk cId="601749168" sldId="263"/>
        </pc:sldMkLst>
        <pc:picChg chg="del">
          <ac:chgData name="Черкезян Кристинэ" userId="6cc782d8-63de-4ea7-a392-48191cda3972" providerId="ADAL" clId="{3DDEBF58-AC63-481D-B61B-7B8187C0983E}" dt="2023-12-13T06:32:53.799" v="18" actId="478"/>
          <ac:picMkLst>
            <pc:docMk/>
            <pc:sldMk cId="601749168" sldId="263"/>
            <ac:picMk id="5" creationId="{CE933E11-5C98-4F69-848E-5F529A0A1D7B}"/>
          </ac:picMkLst>
        </pc:picChg>
      </pc:sldChg>
      <pc:sldChg chg="add del">
        <pc:chgData name="Черкезян Кристинэ" userId="6cc782d8-63de-4ea7-a392-48191cda3972" providerId="ADAL" clId="{3DDEBF58-AC63-481D-B61B-7B8187C0983E}" dt="2023-12-13T06:33:02.013" v="20" actId="47"/>
        <pc:sldMkLst>
          <pc:docMk/>
          <pc:sldMk cId="2900581414" sldId="264"/>
        </pc:sldMkLst>
      </pc:sldChg>
      <pc:sldMasterChg chg="addSldLayout">
        <pc:chgData name="Черкезян Кристинэ" userId="6cc782d8-63de-4ea7-a392-48191cda3972" providerId="ADAL" clId="{3DDEBF58-AC63-481D-B61B-7B8187C0983E}" dt="2023-12-13T06:30:06.788" v="0" actId="680"/>
        <pc:sldMasterMkLst>
          <pc:docMk/>
          <pc:sldMasterMk cId="2475608275" sldId="2147483648"/>
        </pc:sldMasterMkLst>
        <pc:sldLayoutChg chg="add">
          <pc:chgData name="Черкезян Кристинэ" userId="6cc782d8-63de-4ea7-a392-48191cda3972" providerId="ADAL" clId="{3DDEBF58-AC63-481D-B61B-7B8187C0983E}" dt="2023-12-13T06:30:06.788" v="0" actId="680"/>
          <pc:sldLayoutMkLst>
            <pc:docMk/>
            <pc:sldMasterMk cId="2475608275" sldId="2147483648"/>
            <pc:sldLayoutMk cId="53690126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6E6C2-EC5C-4812-A6C2-EF60D7553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B180F0-801E-4583-AEFD-607E9CF2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369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60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EE37A1-25F4-4E5C-BC0A-51D1C28E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88"/>
            <a:ext cx="12192000" cy="57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9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7AAD5-F438-4E80-9482-24879B39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15"/>
            <a:ext cx="12192000" cy="561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DFCC9A-EC22-4FE1-8A53-DABD6BCA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282"/>
            <a:ext cx="12192000" cy="5351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135786-7067-4A1A-B7A6-9E60BC19D718}"/>
              </a:ext>
            </a:extLst>
          </p:cNvPr>
          <p:cNvSpPr txBox="1"/>
          <p:nvPr/>
        </p:nvSpPr>
        <p:spPr>
          <a:xfrm>
            <a:off x="2545976" y="6233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https://developer.mozilla.org/en-US/docs/Web/API/Event</a:t>
            </a:r>
          </a:p>
        </p:txBody>
      </p:sp>
    </p:spTree>
    <p:extLst>
      <p:ext uri="{BB962C8B-B14F-4D97-AF65-F5344CB8AC3E}">
        <p14:creationId xmlns:p14="http://schemas.microsoft.com/office/powerpoint/2010/main" val="220073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6BE2CA-1562-4AFB-9810-B1DA0B9A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968"/>
            <a:ext cx="12192000" cy="53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1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52752D-1C41-484E-A1C1-3078F044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651"/>
            <a:ext cx="12192000" cy="57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E56CB2-9EE6-4A21-9304-E4421796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776"/>
            <a:ext cx="12192000" cy="57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3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D67D-25B1-4CE8-979D-56D25EF48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C8A56-7685-4622-9F3D-57D8117A3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933E11-5C98-4F69-848E-5F529A0A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765"/>
            <a:ext cx="12192000" cy="60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61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Широкоэкранный</PresentationFormat>
  <Paragraphs>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2023-12-13T06:29:55Z</dcterms:created>
  <dcterms:modified xsi:type="dcterms:W3CDTF">2023-12-13T06:33:04Z</dcterms:modified>
</cp:coreProperties>
</file>