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14244317-48BD-4CD1-A579-B79878E191F7}"/>
    <pc:docChg chg="addSld modSld">
      <pc:chgData name="Черкезян Кристинэ" userId="6cc782d8-63de-4ea7-a392-48191cda3972" providerId="ADAL" clId="{14244317-48BD-4CD1-A579-B79878E191F7}" dt="2023-12-13T06:41:54.461" v="9" actId="22"/>
      <pc:docMkLst>
        <pc:docMk/>
      </pc:docMkLst>
      <pc:sldChg chg="addSp new mod">
        <pc:chgData name="Черкезян Кристинэ" userId="6cc782d8-63de-4ea7-a392-48191cda3972" providerId="ADAL" clId="{14244317-48BD-4CD1-A579-B79878E191F7}" dt="2023-12-13T06:40:44.906" v="5" actId="22"/>
        <pc:sldMkLst>
          <pc:docMk/>
          <pc:sldMk cId="3221112214" sldId="256"/>
        </pc:sldMkLst>
        <pc:picChg chg="add">
          <ac:chgData name="Черкезян Кристинэ" userId="6cc782d8-63de-4ea7-a392-48191cda3972" providerId="ADAL" clId="{14244317-48BD-4CD1-A579-B79878E191F7}" dt="2023-12-13T06:40:44.906" v="5" actId="22"/>
          <ac:picMkLst>
            <pc:docMk/>
            <pc:sldMk cId="3221112214" sldId="256"/>
            <ac:picMk id="5" creationId="{CB6F1312-CB62-4B77-B939-4DF2E322712D}"/>
          </ac:picMkLst>
        </pc:picChg>
      </pc:sldChg>
      <pc:sldChg chg="addSp add mod">
        <pc:chgData name="Черкезян Кристинэ" userId="6cc782d8-63de-4ea7-a392-48191cda3972" providerId="ADAL" clId="{14244317-48BD-4CD1-A579-B79878E191F7}" dt="2023-12-13T06:41:05.998" v="6" actId="22"/>
        <pc:sldMkLst>
          <pc:docMk/>
          <pc:sldMk cId="601749168" sldId="263"/>
        </pc:sldMkLst>
        <pc:picChg chg="add">
          <ac:chgData name="Черкезян Кристинэ" userId="6cc782d8-63de-4ea7-a392-48191cda3972" providerId="ADAL" clId="{14244317-48BD-4CD1-A579-B79878E191F7}" dt="2023-12-13T06:41:05.998" v="6" actId="22"/>
          <ac:picMkLst>
            <pc:docMk/>
            <pc:sldMk cId="601749168" sldId="263"/>
            <ac:picMk id="5" creationId="{9D3F3CDC-6F9D-44F7-BE12-EE42704775F3}"/>
          </ac:picMkLst>
        </pc:picChg>
      </pc:sldChg>
      <pc:sldChg chg="addSp add mod">
        <pc:chgData name="Черкезян Кристинэ" userId="6cc782d8-63de-4ea7-a392-48191cda3972" providerId="ADAL" clId="{14244317-48BD-4CD1-A579-B79878E191F7}" dt="2023-12-13T06:41:19.620" v="7" actId="22"/>
        <pc:sldMkLst>
          <pc:docMk/>
          <pc:sldMk cId="2738528203" sldId="264"/>
        </pc:sldMkLst>
        <pc:picChg chg="add">
          <ac:chgData name="Черкезян Кристинэ" userId="6cc782d8-63de-4ea7-a392-48191cda3972" providerId="ADAL" clId="{14244317-48BD-4CD1-A579-B79878E191F7}" dt="2023-12-13T06:41:19.620" v="7" actId="22"/>
          <ac:picMkLst>
            <pc:docMk/>
            <pc:sldMk cId="2738528203" sldId="264"/>
            <ac:picMk id="5" creationId="{2332E155-7271-40CE-A384-BA01799A9D60}"/>
          </ac:picMkLst>
        </pc:picChg>
      </pc:sldChg>
      <pc:sldChg chg="addSp add mod">
        <pc:chgData name="Черкезян Кристинэ" userId="6cc782d8-63de-4ea7-a392-48191cda3972" providerId="ADAL" clId="{14244317-48BD-4CD1-A579-B79878E191F7}" dt="2023-12-13T06:41:39.195" v="8" actId="22"/>
        <pc:sldMkLst>
          <pc:docMk/>
          <pc:sldMk cId="4267568626" sldId="265"/>
        </pc:sldMkLst>
        <pc:picChg chg="add">
          <ac:chgData name="Черкезян Кристинэ" userId="6cc782d8-63de-4ea7-a392-48191cda3972" providerId="ADAL" clId="{14244317-48BD-4CD1-A579-B79878E191F7}" dt="2023-12-13T06:41:39.195" v="8" actId="22"/>
          <ac:picMkLst>
            <pc:docMk/>
            <pc:sldMk cId="4267568626" sldId="265"/>
            <ac:picMk id="5" creationId="{834E4471-730E-4DC9-AB8C-B5347352F8DD}"/>
          </ac:picMkLst>
        </pc:picChg>
      </pc:sldChg>
      <pc:sldChg chg="addSp add mod">
        <pc:chgData name="Черкезян Кристинэ" userId="6cc782d8-63de-4ea7-a392-48191cda3972" providerId="ADAL" clId="{14244317-48BD-4CD1-A579-B79878E191F7}" dt="2023-12-13T06:41:54.461" v="9" actId="22"/>
        <pc:sldMkLst>
          <pc:docMk/>
          <pc:sldMk cId="2017007305" sldId="266"/>
        </pc:sldMkLst>
        <pc:picChg chg="add">
          <ac:chgData name="Черкезян Кристинэ" userId="6cc782d8-63de-4ea7-a392-48191cda3972" providerId="ADAL" clId="{14244317-48BD-4CD1-A579-B79878E191F7}" dt="2023-12-13T06:41:54.461" v="9" actId="22"/>
          <ac:picMkLst>
            <pc:docMk/>
            <pc:sldMk cId="2017007305" sldId="266"/>
            <ac:picMk id="5" creationId="{A5A96ACF-822D-485B-9014-771DC0AA4FFC}"/>
          </ac:picMkLst>
        </pc:picChg>
      </pc:sldChg>
      <pc:sldMasterChg chg="addSldLayout">
        <pc:chgData name="Черкезян Кристинэ" userId="6cc782d8-63de-4ea7-a392-48191cda3972" providerId="ADAL" clId="{14244317-48BD-4CD1-A579-B79878E191F7}" dt="2023-12-13T06:40:19.029" v="0" actId="680"/>
        <pc:sldMasterMkLst>
          <pc:docMk/>
          <pc:sldMasterMk cId="1138667522" sldId="2147483648"/>
        </pc:sldMasterMkLst>
        <pc:sldLayoutChg chg="add">
          <pc:chgData name="Черкезян Кристинэ" userId="6cc782d8-63de-4ea7-a392-48191cda3972" providerId="ADAL" clId="{14244317-48BD-4CD1-A579-B79878E191F7}" dt="2023-12-13T06:40:19.029" v="0" actId="680"/>
          <pc:sldLayoutMkLst>
            <pc:docMk/>
            <pc:sldMasterMk cId="1138667522" sldId="2147483648"/>
            <pc:sldLayoutMk cId="68643626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3FF7B-F9C3-44EF-891F-07D5C1DBA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391C45-3D79-4D6A-91CD-98169AAF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864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66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A931D-8F09-4881-A1B5-14E7579D7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82A746-9CF1-4EA6-ABA6-64CEEE13D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F1312-CB62-4B77-B939-4DF2E322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356"/>
            <a:ext cx="12192000" cy="61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F3CDC-6F9D-44F7-BE12-EE427047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405"/>
            <a:ext cx="12192000" cy="58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4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32E155-7271-40CE-A384-BA01799A9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697"/>
            <a:ext cx="12192000" cy="59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E4471-730E-4DC9-AB8C-B5347352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6"/>
            <a:ext cx="12192000" cy="58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6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A96ACF-822D-485B-9014-771DC0AA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32"/>
            <a:ext cx="12192000" cy="59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2023-12-13T06:40:10Z</dcterms:created>
  <dcterms:modified xsi:type="dcterms:W3CDTF">2023-12-13T06:42:37Z</dcterms:modified>
</cp:coreProperties>
</file>