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Черкезян Кристинэ" userId="6cc782d8-63de-4ea7-a392-48191cda3972" providerId="ADAL" clId="{2C8E2AEB-E779-4D9B-86A1-9D8D2BCFEA98}"/>
    <pc:docChg chg="addSld delSld modSld">
      <pc:chgData name="Черкезян Кристинэ" userId="6cc782d8-63de-4ea7-a392-48191cda3972" providerId="ADAL" clId="{2C8E2AEB-E779-4D9B-86A1-9D8D2BCFEA98}" dt="2023-12-11T12:41:33.419" v="15" actId="47"/>
      <pc:docMkLst>
        <pc:docMk/>
      </pc:docMkLst>
      <pc:sldChg chg="addSp new mod">
        <pc:chgData name="Черкезян Кристинэ" userId="6cc782d8-63de-4ea7-a392-48191cda3972" providerId="ADAL" clId="{2C8E2AEB-E779-4D9B-86A1-9D8D2BCFEA98}" dt="2023-12-11T12:40:11.298" v="6" actId="22"/>
        <pc:sldMkLst>
          <pc:docMk/>
          <pc:sldMk cId="369545461" sldId="256"/>
        </pc:sldMkLst>
        <pc:picChg chg="add">
          <ac:chgData name="Черкезян Кристинэ" userId="6cc782d8-63de-4ea7-a392-48191cda3972" providerId="ADAL" clId="{2C8E2AEB-E779-4D9B-86A1-9D8D2BCFEA98}" dt="2023-12-11T12:40:11.298" v="6" actId="22"/>
          <ac:picMkLst>
            <pc:docMk/>
            <pc:sldMk cId="369545461" sldId="256"/>
            <ac:picMk id="5" creationId="{A77558F1-064F-4079-9A17-BA16A7F61001}"/>
          </ac:picMkLst>
        </pc:picChg>
      </pc:sldChg>
      <pc:sldChg chg="addSp add mod">
        <pc:chgData name="Черкезян Кристинэ" userId="6cc782d8-63de-4ea7-a392-48191cda3972" providerId="ADAL" clId="{2C8E2AEB-E779-4D9B-86A1-9D8D2BCFEA98}" dt="2023-12-11T12:40:25.210" v="7" actId="22"/>
        <pc:sldMkLst>
          <pc:docMk/>
          <pc:sldMk cId="4129176079" sldId="257"/>
        </pc:sldMkLst>
        <pc:picChg chg="add">
          <ac:chgData name="Черкезян Кристинэ" userId="6cc782d8-63de-4ea7-a392-48191cda3972" providerId="ADAL" clId="{2C8E2AEB-E779-4D9B-86A1-9D8D2BCFEA98}" dt="2023-12-11T12:40:25.210" v="7" actId="22"/>
          <ac:picMkLst>
            <pc:docMk/>
            <pc:sldMk cId="4129176079" sldId="257"/>
            <ac:picMk id="5" creationId="{3FD5BBAF-7400-47A7-8D64-0BBD3932E0D1}"/>
          </ac:picMkLst>
        </pc:picChg>
      </pc:sldChg>
      <pc:sldChg chg="addSp add mod">
        <pc:chgData name="Черкезян Кристинэ" userId="6cc782d8-63de-4ea7-a392-48191cda3972" providerId="ADAL" clId="{2C8E2AEB-E779-4D9B-86A1-9D8D2BCFEA98}" dt="2023-12-11T12:40:41.791" v="8" actId="22"/>
        <pc:sldMkLst>
          <pc:docMk/>
          <pc:sldMk cId="1617121729" sldId="258"/>
        </pc:sldMkLst>
        <pc:picChg chg="add">
          <ac:chgData name="Черкезян Кристинэ" userId="6cc782d8-63de-4ea7-a392-48191cda3972" providerId="ADAL" clId="{2C8E2AEB-E779-4D9B-86A1-9D8D2BCFEA98}" dt="2023-12-11T12:40:41.791" v="8" actId="22"/>
          <ac:picMkLst>
            <pc:docMk/>
            <pc:sldMk cId="1617121729" sldId="258"/>
            <ac:picMk id="5" creationId="{E734C57E-50F5-4652-92E0-8440E1D731C9}"/>
          </ac:picMkLst>
        </pc:picChg>
      </pc:sldChg>
      <pc:sldChg chg="addSp add mod">
        <pc:chgData name="Черкезян Кристинэ" userId="6cc782d8-63de-4ea7-a392-48191cda3972" providerId="ADAL" clId="{2C8E2AEB-E779-4D9B-86A1-9D8D2BCFEA98}" dt="2023-12-11T12:41:03.341" v="9" actId="22"/>
        <pc:sldMkLst>
          <pc:docMk/>
          <pc:sldMk cId="3238199371" sldId="259"/>
        </pc:sldMkLst>
        <pc:picChg chg="add">
          <ac:chgData name="Черкезян Кристинэ" userId="6cc782d8-63de-4ea7-a392-48191cda3972" providerId="ADAL" clId="{2C8E2AEB-E779-4D9B-86A1-9D8D2BCFEA98}" dt="2023-12-11T12:41:03.341" v="9" actId="22"/>
          <ac:picMkLst>
            <pc:docMk/>
            <pc:sldMk cId="3238199371" sldId="259"/>
            <ac:picMk id="5" creationId="{3D0BE4C6-88FA-42D5-B570-BE64EC3691E5}"/>
          </ac:picMkLst>
        </pc:picChg>
      </pc:sldChg>
      <pc:sldChg chg="addSp add mod">
        <pc:chgData name="Черкезян Кристинэ" userId="6cc782d8-63de-4ea7-a392-48191cda3972" providerId="ADAL" clId="{2C8E2AEB-E779-4D9B-86A1-9D8D2BCFEA98}" dt="2023-12-11T12:41:16.118" v="10" actId="22"/>
        <pc:sldMkLst>
          <pc:docMk/>
          <pc:sldMk cId="3564314593" sldId="260"/>
        </pc:sldMkLst>
        <pc:picChg chg="add">
          <ac:chgData name="Черкезян Кристинэ" userId="6cc782d8-63de-4ea7-a392-48191cda3972" providerId="ADAL" clId="{2C8E2AEB-E779-4D9B-86A1-9D8D2BCFEA98}" dt="2023-12-11T12:41:16.118" v="10" actId="22"/>
          <ac:picMkLst>
            <pc:docMk/>
            <pc:sldMk cId="3564314593" sldId="260"/>
            <ac:picMk id="5" creationId="{9ED70BA4-BFD6-4556-A5C5-E58A306440CF}"/>
          </ac:picMkLst>
        </pc:picChg>
      </pc:sldChg>
      <pc:sldChg chg="addSp add mod">
        <pc:chgData name="Черкезян Кристинэ" userId="6cc782d8-63de-4ea7-a392-48191cda3972" providerId="ADAL" clId="{2C8E2AEB-E779-4D9B-86A1-9D8D2BCFEA98}" dt="2023-12-11T12:41:29.964" v="13" actId="22"/>
        <pc:sldMkLst>
          <pc:docMk/>
          <pc:sldMk cId="93087041" sldId="261"/>
        </pc:sldMkLst>
        <pc:picChg chg="add">
          <ac:chgData name="Черкезян Кристинэ" userId="6cc782d8-63de-4ea7-a392-48191cda3972" providerId="ADAL" clId="{2C8E2AEB-E779-4D9B-86A1-9D8D2BCFEA98}" dt="2023-12-11T12:41:29.964" v="13" actId="22"/>
          <ac:picMkLst>
            <pc:docMk/>
            <pc:sldMk cId="93087041" sldId="261"/>
            <ac:picMk id="5" creationId="{CD4CC087-A963-4C10-979B-D56A7627FF4D}"/>
          </ac:picMkLst>
        </pc:picChg>
      </pc:sldChg>
      <pc:sldChg chg="add del">
        <pc:chgData name="Черкезян Кристинэ" userId="6cc782d8-63de-4ea7-a392-48191cda3972" providerId="ADAL" clId="{2C8E2AEB-E779-4D9B-86A1-9D8D2BCFEA98}" dt="2023-12-11T12:41:32.318" v="14" actId="47"/>
        <pc:sldMkLst>
          <pc:docMk/>
          <pc:sldMk cId="1727454247" sldId="262"/>
        </pc:sldMkLst>
      </pc:sldChg>
      <pc:sldChg chg="add del">
        <pc:chgData name="Черкезян Кристинэ" userId="6cc782d8-63de-4ea7-a392-48191cda3972" providerId="ADAL" clId="{2C8E2AEB-E779-4D9B-86A1-9D8D2BCFEA98}" dt="2023-12-11T12:41:33.419" v="15" actId="47"/>
        <pc:sldMkLst>
          <pc:docMk/>
          <pc:sldMk cId="1495928417" sldId="263"/>
        </pc:sldMkLst>
      </pc:sldChg>
      <pc:sldMasterChg chg="addSldLayout">
        <pc:chgData name="Черкезян Кристинэ" userId="6cc782d8-63de-4ea7-a392-48191cda3972" providerId="ADAL" clId="{2C8E2AEB-E779-4D9B-86A1-9D8D2BCFEA98}" dt="2023-12-11T12:39:52.869" v="0" actId="680"/>
        <pc:sldMasterMkLst>
          <pc:docMk/>
          <pc:sldMasterMk cId="3449619655" sldId="2147483648"/>
        </pc:sldMasterMkLst>
        <pc:sldLayoutChg chg="add">
          <pc:chgData name="Черкезян Кристинэ" userId="6cc782d8-63de-4ea7-a392-48191cda3972" providerId="ADAL" clId="{2C8E2AEB-E779-4D9B-86A1-9D8D2BCFEA98}" dt="2023-12-11T12:39:52.869" v="0" actId="680"/>
          <pc:sldLayoutMkLst>
            <pc:docMk/>
            <pc:sldMasterMk cId="3449619655" sldId="2147483648"/>
            <pc:sldLayoutMk cId="1832540397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546F8D-A10F-4303-AA1E-B37E32CF9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47DEDC-7CC3-4F04-AAC9-EAEDF8DCC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83254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61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4367C-280B-4034-9095-094895DF2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0AD793-C265-4BD6-A1BD-A473745866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7558F1-064F-4079-9A17-BA16A7F61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8490"/>
            <a:ext cx="12192000" cy="548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4367C-280B-4034-9095-094895DF2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0AD793-C265-4BD6-A1BD-A473745866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D5BBAF-7400-47A7-8D64-0BBD3932E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5110"/>
            <a:ext cx="12192000" cy="526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7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4367C-280B-4034-9095-094895DF2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0AD793-C265-4BD6-A1BD-A473745866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34C57E-50F5-4652-92E0-8440E1D73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5284"/>
            <a:ext cx="12192000" cy="546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2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4367C-280B-4034-9095-094895DF2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0AD793-C265-4BD6-A1BD-A473745866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0BE4C6-88FA-42D5-B570-BE64EC369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8579"/>
            <a:ext cx="12192000" cy="566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9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4367C-280B-4034-9095-094895DF2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0AD793-C265-4BD6-A1BD-A473745866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D70BA4-BFD6-4556-A5C5-E58A30644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085"/>
            <a:ext cx="12192000" cy="541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1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4367C-280B-4034-9095-094895DF2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0AD793-C265-4BD6-A1BD-A473745866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4CC087-A963-4C10-979B-D56A7627F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9015"/>
            <a:ext cx="12192000" cy="539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70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Черкезян Кристинэ</dc:creator>
  <cp:lastModifiedBy>Черкезян Кристинэ</cp:lastModifiedBy>
  <cp:revision>1</cp:revision>
  <dcterms:created xsi:type="dcterms:W3CDTF">2023-12-11T12:39:51Z</dcterms:created>
  <dcterms:modified xsi:type="dcterms:W3CDTF">2023-12-11T12:41:39Z</dcterms:modified>
</cp:coreProperties>
</file>