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446D64B2-330D-49B1-A333-D2379E44184F}"/>
    <pc:docChg chg="custSel addSld delSld modSld">
      <pc:chgData name="Черкезян Кристинэ" userId="6cc782d8-63de-4ea7-a392-48191cda3972" providerId="ADAL" clId="{446D64B2-330D-49B1-A333-D2379E44184F}" dt="2023-12-13T14:08:58.962" v="18" actId="22"/>
      <pc:docMkLst>
        <pc:docMk/>
      </pc:docMkLst>
      <pc:sldChg chg="addSp new mod">
        <pc:chgData name="Черкезян Кристинэ" userId="6cc782d8-63de-4ea7-a392-48191cda3972" providerId="ADAL" clId="{446D64B2-330D-49B1-A333-D2379E44184F}" dt="2023-12-13T14:07:04.057" v="7" actId="22"/>
        <pc:sldMkLst>
          <pc:docMk/>
          <pc:sldMk cId="3889528559" sldId="256"/>
        </pc:sldMkLst>
        <pc:picChg chg="add">
          <ac:chgData name="Черкезян Кристинэ" userId="6cc782d8-63de-4ea7-a392-48191cda3972" providerId="ADAL" clId="{446D64B2-330D-49B1-A333-D2379E44184F}" dt="2023-12-13T14:07:04.057" v="7" actId="22"/>
          <ac:picMkLst>
            <pc:docMk/>
            <pc:sldMk cId="3889528559" sldId="256"/>
            <ac:picMk id="5" creationId="{C38816EA-95A3-4CED-9785-4402632D9A19}"/>
          </ac:picMkLst>
        </pc:picChg>
      </pc:sldChg>
      <pc:sldChg chg="addSp add mod">
        <pc:chgData name="Черкезян Кристинэ" userId="6cc782d8-63de-4ea7-a392-48191cda3972" providerId="ADAL" clId="{446D64B2-330D-49B1-A333-D2379E44184F}" dt="2023-12-13T14:07:15.998" v="8" actId="22"/>
        <pc:sldMkLst>
          <pc:docMk/>
          <pc:sldMk cId="1799123114" sldId="257"/>
        </pc:sldMkLst>
        <pc:picChg chg="add">
          <ac:chgData name="Черкезян Кристинэ" userId="6cc782d8-63de-4ea7-a392-48191cda3972" providerId="ADAL" clId="{446D64B2-330D-49B1-A333-D2379E44184F}" dt="2023-12-13T14:07:15.998" v="8" actId="22"/>
          <ac:picMkLst>
            <pc:docMk/>
            <pc:sldMk cId="1799123114" sldId="257"/>
            <ac:picMk id="5" creationId="{2555A1FA-16E6-47B6-83D0-F840F85903F7}"/>
          </ac:picMkLst>
        </pc:picChg>
      </pc:sldChg>
      <pc:sldChg chg="addSp add mod">
        <pc:chgData name="Черкезян Кристинэ" userId="6cc782d8-63de-4ea7-a392-48191cda3972" providerId="ADAL" clId="{446D64B2-330D-49B1-A333-D2379E44184F}" dt="2023-12-13T14:07:29.264" v="9" actId="22"/>
        <pc:sldMkLst>
          <pc:docMk/>
          <pc:sldMk cId="1935500845" sldId="258"/>
        </pc:sldMkLst>
        <pc:picChg chg="add">
          <ac:chgData name="Черкезян Кристинэ" userId="6cc782d8-63de-4ea7-a392-48191cda3972" providerId="ADAL" clId="{446D64B2-330D-49B1-A333-D2379E44184F}" dt="2023-12-13T14:07:29.264" v="9" actId="22"/>
          <ac:picMkLst>
            <pc:docMk/>
            <pc:sldMk cId="1935500845" sldId="258"/>
            <ac:picMk id="5" creationId="{372A082F-30C8-46D4-BE3B-AF5F7BD5F8DB}"/>
          </ac:picMkLst>
        </pc:picChg>
      </pc:sldChg>
      <pc:sldChg chg="addSp add mod">
        <pc:chgData name="Черкезян Кристинэ" userId="6cc782d8-63de-4ea7-a392-48191cda3972" providerId="ADAL" clId="{446D64B2-330D-49B1-A333-D2379E44184F}" dt="2023-12-13T14:07:41.864" v="10" actId="22"/>
        <pc:sldMkLst>
          <pc:docMk/>
          <pc:sldMk cId="609745753" sldId="259"/>
        </pc:sldMkLst>
        <pc:picChg chg="add">
          <ac:chgData name="Черкезян Кристинэ" userId="6cc782d8-63de-4ea7-a392-48191cda3972" providerId="ADAL" clId="{446D64B2-330D-49B1-A333-D2379E44184F}" dt="2023-12-13T14:07:41.864" v="10" actId="22"/>
          <ac:picMkLst>
            <pc:docMk/>
            <pc:sldMk cId="609745753" sldId="259"/>
            <ac:picMk id="5" creationId="{CB600FB0-C99E-4D8B-8AE6-607859CB669E}"/>
          </ac:picMkLst>
        </pc:picChg>
      </pc:sldChg>
      <pc:sldChg chg="addSp add mod">
        <pc:chgData name="Черкезян Кристинэ" userId="6cc782d8-63de-4ea7-a392-48191cda3972" providerId="ADAL" clId="{446D64B2-330D-49B1-A333-D2379E44184F}" dt="2023-12-13T14:07:56.598" v="11" actId="22"/>
        <pc:sldMkLst>
          <pc:docMk/>
          <pc:sldMk cId="2183879035" sldId="260"/>
        </pc:sldMkLst>
        <pc:picChg chg="add">
          <ac:chgData name="Черкезян Кристинэ" userId="6cc782d8-63de-4ea7-a392-48191cda3972" providerId="ADAL" clId="{446D64B2-330D-49B1-A333-D2379E44184F}" dt="2023-12-13T14:07:56.598" v="11" actId="22"/>
          <ac:picMkLst>
            <pc:docMk/>
            <pc:sldMk cId="2183879035" sldId="260"/>
            <ac:picMk id="5" creationId="{35E6423D-9060-4CC4-A171-1DA22915D63E}"/>
          </ac:picMkLst>
        </pc:picChg>
      </pc:sldChg>
      <pc:sldChg chg="addSp add mod">
        <pc:chgData name="Черкезян Кристинэ" userId="6cc782d8-63de-4ea7-a392-48191cda3972" providerId="ADAL" clId="{446D64B2-330D-49B1-A333-D2379E44184F}" dt="2023-12-13T14:08:17.286" v="12" actId="22"/>
        <pc:sldMkLst>
          <pc:docMk/>
          <pc:sldMk cId="3370437717" sldId="261"/>
        </pc:sldMkLst>
        <pc:picChg chg="add">
          <ac:chgData name="Черкезян Кристинэ" userId="6cc782d8-63de-4ea7-a392-48191cda3972" providerId="ADAL" clId="{446D64B2-330D-49B1-A333-D2379E44184F}" dt="2023-12-13T14:08:17.286" v="12" actId="22"/>
          <ac:picMkLst>
            <pc:docMk/>
            <pc:sldMk cId="3370437717" sldId="261"/>
            <ac:picMk id="5" creationId="{B1E2367C-C515-4AC3-8BD4-4C821E9AFD19}"/>
          </ac:picMkLst>
        </pc:picChg>
      </pc:sldChg>
      <pc:sldChg chg="addSp add mod">
        <pc:chgData name="Черкезян Кристинэ" userId="6cc782d8-63de-4ea7-a392-48191cda3972" providerId="ADAL" clId="{446D64B2-330D-49B1-A333-D2379E44184F}" dt="2023-12-13T14:08:30.343" v="13" actId="22"/>
        <pc:sldMkLst>
          <pc:docMk/>
          <pc:sldMk cId="3498178409" sldId="262"/>
        </pc:sldMkLst>
        <pc:picChg chg="add">
          <ac:chgData name="Черкезян Кристинэ" userId="6cc782d8-63de-4ea7-a392-48191cda3972" providerId="ADAL" clId="{446D64B2-330D-49B1-A333-D2379E44184F}" dt="2023-12-13T14:08:30.343" v="13" actId="22"/>
          <ac:picMkLst>
            <pc:docMk/>
            <pc:sldMk cId="3498178409" sldId="262"/>
            <ac:picMk id="5" creationId="{2FD98298-F9B6-41B8-8AB0-A189DA9656C8}"/>
          </ac:picMkLst>
        </pc:picChg>
      </pc:sldChg>
      <pc:sldChg chg="addSp delSp add mod">
        <pc:chgData name="Черкезян Кристинэ" userId="6cc782d8-63de-4ea7-a392-48191cda3972" providerId="ADAL" clId="{446D64B2-330D-49B1-A333-D2379E44184F}" dt="2023-12-13T14:08:58.962" v="18" actId="22"/>
        <pc:sldMkLst>
          <pc:docMk/>
          <pc:sldMk cId="3978189517" sldId="263"/>
        </pc:sldMkLst>
        <pc:picChg chg="del">
          <ac:chgData name="Черкезян Кристинэ" userId="6cc782d8-63de-4ea7-a392-48191cda3972" providerId="ADAL" clId="{446D64B2-330D-49B1-A333-D2379E44184F}" dt="2023-12-13T14:08:46.820" v="15" actId="478"/>
          <ac:picMkLst>
            <pc:docMk/>
            <pc:sldMk cId="3978189517" sldId="263"/>
            <ac:picMk id="5" creationId="{2FD98298-F9B6-41B8-8AB0-A189DA9656C8}"/>
          </ac:picMkLst>
        </pc:picChg>
        <pc:picChg chg="add">
          <ac:chgData name="Черкезян Кристинэ" userId="6cc782d8-63de-4ea7-a392-48191cda3972" providerId="ADAL" clId="{446D64B2-330D-49B1-A333-D2379E44184F}" dt="2023-12-13T14:08:58.962" v="18" actId="22"/>
          <ac:picMkLst>
            <pc:docMk/>
            <pc:sldMk cId="3978189517" sldId="263"/>
            <ac:picMk id="6" creationId="{807E59DC-6D97-4AAD-A1B3-B2BDF6F438D4}"/>
          </ac:picMkLst>
        </pc:picChg>
      </pc:sldChg>
      <pc:sldChg chg="add del">
        <pc:chgData name="Черкезян Кристинэ" userId="6cc782d8-63de-4ea7-a392-48191cda3972" providerId="ADAL" clId="{446D64B2-330D-49B1-A333-D2379E44184F}" dt="2023-12-13T14:08:51.390" v="17" actId="47"/>
        <pc:sldMkLst>
          <pc:docMk/>
          <pc:sldMk cId="2865023099" sldId="264"/>
        </pc:sldMkLst>
      </pc:sldChg>
      <pc:sldMasterChg chg="addSldLayout">
        <pc:chgData name="Черкезян Кристинэ" userId="6cc782d8-63de-4ea7-a392-48191cda3972" providerId="ADAL" clId="{446D64B2-330D-49B1-A333-D2379E44184F}" dt="2023-12-13T14:06:46.887" v="0" actId="680"/>
        <pc:sldMasterMkLst>
          <pc:docMk/>
          <pc:sldMasterMk cId="2067152993" sldId="2147483648"/>
        </pc:sldMasterMkLst>
        <pc:sldLayoutChg chg="add">
          <pc:chgData name="Черкезян Кристинэ" userId="6cc782d8-63de-4ea7-a392-48191cda3972" providerId="ADAL" clId="{446D64B2-330D-49B1-A333-D2379E44184F}" dt="2023-12-13T14:06:46.887" v="0" actId="680"/>
          <pc:sldLayoutMkLst>
            <pc:docMk/>
            <pc:sldMasterMk cId="2067152993" sldId="2147483648"/>
            <pc:sldLayoutMk cId="34481421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FBBCA-9489-49EB-90B0-CE5FAC9C2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8DF70-DA54-4A26-8D4C-84917A4AA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481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15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290B-1CBA-4706-A320-2E666CF20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BA03E-A368-44F0-B414-09273F5B6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816EA-95A3-4CED-9785-4402632D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872"/>
            <a:ext cx="12192000" cy="55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290B-1CBA-4706-A320-2E666CF20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BA03E-A368-44F0-B414-09273F5B6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5A1FA-16E6-47B6-83D0-F840F859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743"/>
            <a:ext cx="12192000" cy="57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2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290B-1CBA-4706-A320-2E666CF20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BA03E-A368-44F0-B414-09273F5B6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2A082F-30C8-46D4-BE3B-AF5F7BD5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414"/>
            <a:ext cx="12192000" cy="56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290B-1CBA-4706-A320-2E666CF20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BA03E-A368-44F0-B414-09273F5B6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00FB0-C99E-4D8B-8AE6-607859CB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000"/>
            <a:ext cx="12192000" cy="57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4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290B-1CBA-4706-A320-2E666CF20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BA03E-A368-44F0-B414-09273F5B6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6423D-9060-4CC4-A171-1DA22915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614"/>
            <a:ext cx="12192000" cy="55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7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290B-1CBA-4706-A320-2E666CF20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BA03E-A368-44F0-B414-09273F5B6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E2367C-C515-4AC3-8BD4-4C821E9A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808"/>
            <a:ext cx="12192000" cy="52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290B-1CBA-4706-A320-2E666CF20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BA03E-A368-44F0-B414-09273F5B6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D98298-F9B6-41B8-8AB0-A189DA96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454"/>
            <a:ext cx="12192000" cy="55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7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290B-1CBA-4706-A320-2E666CF20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BA03E-A368-44F0-B414-09273F5B6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7E59DC-6D97-4AAD-A1B3-B2BDF6F4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173"/>
            <a:ext cx="12192000" cy="53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89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2023-12-13T14:06:46Z</dcterms:created>
  <dcterms:modified xsi:type="dcterms:W3CDTF">2023-12-13T14:09:01Z</dcterms:modified>
</cp:coreProperties>
</file>