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ркезян Кристинэ" userId="6cc782d8-63de-4ea7-a392-48191cda3972" providerId="ADAL" clId="{6CCC7A0E-40E5-4F72-87FB-3976118379C8}"/>
    <pc:docChg chg="custSel addSld modSld">
      <pc:chgData name="Черкезян Кристинэ" userId="6cc782d8-63de-4ea7-a392-48191cda3972" providerId="ADAL" clId="{6CCC7A0E-40E5-4F72-87FB-3976118379C8}" dt="2023-12-13T14:11:18.559" v="18" actId="22"/>
      <pc:docMkLst>
        <pc:docMk/>
      </pc:docMkLst>
      <pc:sldChg chg="addSp delSp new mod">
        <pc:chgData name="Черкезян Кристинэ" userId="6cc782d8-63de-4ea7-a392-48191cda3972" providerId="ADAL" clId="{6CCC7A0E-40E5-4F72-87FB-3976118379C8}" dt="2023-12-13T14:10:09.147" v="13" actId="22"/>
        <pc:sldMkLst>
          <pc:docMk/>
          <pc:sldMk cId="969215759" sldId="256"/>
        </pc:sldMkLst>
        <pc:picChg chg="add del">
          <ac:chgData name="Черкезян Кристинэ" userId="6cc782d8-63de-4ea7-a392-48191cda3972" providerId="ADAL" clId="{6CCC7A0E-40E5-4F72-87FB-3976118379C8}" dt="2023-12-13T14:09:56.155" v="6" actId="478"/>
          <ac:picMkLst>
            <pc:docMk/>
            <pc:sldMk cId="969215759" sldId="256"/>
            <ac:picMk id="5" creationId="{9D7FFD19-31B7-4F37-B693-652488D2CB52}"/>
          </ac:picMkLst>
        </pc:picChg>
        <pc:picChg chg="add del">
          <ac:chgData name="Черкезян Кристинэ" userId="6cc782d8-63de-4ea7-a392-48191cda3972" providerId="ADAL" clId="{6CCC7A0E-40E5-4F72-87FB-3976118379C8}" dt="2023-12-13T14:09:54.527" v="5" actId="478"/>
          <ac:picMkLst>
            <pc:docMk/>
            <pc:sldMk cId="969215759" sldId="256"/>
            <ac:picMk id="7" creationId="{E2F4866F-D961-4591-B35E-6ABA858E2C81}"/>
          </ac:picMkLst>
        </pc:picChg>
        <pc:picChg chg="add del">
          <ac:chgData name="Черкезян Кристинэ" userId="6cc782d8-63de-4ea7-a392-48191cda3972" providerId="ADAL" clId="{6CCC7A0E-40E5-4F72-87FB-3976118379C8}" dt="2023-12-13T14:09:52.983" v="4" actId="478"/>
          <ac:picMkLst>
            <pc:docMk/>
            <pc:sldMk cId="969215759" sldId="256"/>
            <ac:picMk id="9" creationId="{70569AC0-A4AD-4165-8DAD-06A1D0552D3F}"/>
          </ac:picMkLst>
        </pc:picChg>
        <pc:picChg chg="add">
          <ac:chgData name="Черкезян Кристинэ" userId="6cc782d8-63de-4ea7-a392-48191cda3972" providerId="ADAL" clId="{6CCC7A0E-40E5-4F72-87FB-3976118379C8}" dt="2023-12-13T14:10:09.147" v="13" actId="22"/>
          <ac:picMkLst>
            <pc:docMk/>
            <pc:sldMk cId="969215759" sldId="256"/>
            <ac:picMk id="11" creationId="{FC422F1D-F52C-4C1F-B73F-075401F5AD9F}"/>
          </ac:picMkLst>
        </pc:picChg>
      </pc:sldChg>
      <pc:sldChg chg="addSp add mod">
        <pc:chgData name="Черкезян Кристинэ" userId="6cc782d8-63de-4ea7-a392-48191cda3972" providerId="ADAL" clId="{6CCC7A0E-40E5-4F72-87FB-3976118379C8}" dt="2023-12-13T14:10:23.452" v="14" actId="22"/>
        <pc:sldMkLst>
          <pc:docMk/>
          <pc:sldMk cId="651732259" sldId="257"/>
        </pc:sldMkLst>
        <pc:picChg chg="add">
          <ac:chgData name="Черкезян Кристинэ" userId="6cc782d8-63de-4ea7-a392-48191cda3972" providerId="ADAL" clId="{6CCC7A0E-40E5-4F72-87FB-3976118379C8}" dt="2023-12-13T14:10:23.452" v="14" actId="22"/>
          <ac:picMkLst>
            <pc:docMk/>
            <pc:sldMk cId="651732259" sldId="257"/>
            <ac:picMk id="5" creationId="{D2609741-1B38-4DB6-BE46-A09CF4BCA99F}"/>
          </ac:picMkLst>
        </pc:picChg>
      </pc:sldChg>
      <pc:sldChg chg="addSp add mod">
        <pc:chgData name="Черкезян Кристинэ" userId="6cc782d8-63de-4ea7-a392-48191cda3972" providerId="ADAL" clId="{6CCC7A0E-40E5-4F72-87FB-3976118379C8}" dt="2023-12-13T14:10:41.536" v="15" actId="22"/>
        <pc:sldMkLst>
          <pc:docMk/>
          <pc:sldMk cId="1914881369" sldId="258"/>
        </pc:sldMkLst>
        <pc:picChg chg="add">
          <ac:chgData name="Черкезян Кристинэ" userId="6cc782d8-63de-4ea7-a392-48191cda3972" providerId="ADAL" clId="{6CCC7A0E-40E5-4F72-87FB-3976118379C8}" dt="2023-12-13T14:10:41.536" v="15" actId="22"/>
          <ac:picMkLst>
            <pc:docMk/>
            <pc:sldMk cId="1914881369" sldId="258"/>
            <ac:picMk id="5" creationId="{4729347A-667B-403C-8A7D-8C1D7DC83698}"/>
          </ac:picMkLst>
        </pc:picChg>
      </pc:sldChg>
      <pc:sldChg chg="addSp add mod">
        <pc:chgData name="Черкезян Кристинэ" userId="6cc782d8-63de-4ea7-a392-48191cda3972" providerId="ADAL" clId="{6CCC7A0E-40E5-4F72-87FB-3976118379C8}" dt="2023-12-13T14:10:52.741" v="16" actId="22"/>
        <pc:sldMkLst>
          <pc:docMk/>
          <pc:sldMk cId="993469788" sldId="259"/>
        </pc:sldMkLst>
        <pc:picChg chg="add">
          <ac:chgData name="Черкезян Кристинэ" userId="6cc782d8-63de-4ea7-a392-48191cda3972" providerId="ADAL" clId="{6CCC7A0E-40E5-4F72-87FB-3976118379C8}" dt="2023-12-13T14:10:52.741" v="16" actId="22"/>
          <ac:picMkLst>
            <pc:docMk/>
            <pc:sldMk cId="993469788" sldId="259"/>
            <ac:picMk id="5" creationId="{35B75A26-6F03-4222-B0A9-FF18FA0442AB}"/>
          </ac:picMkLst>
        </pc:picChg>
      </pc:sldChg>
      <pc:sldChg chg="addSp add mod">
        <pc:chgData name="Черкезян Кристинэ" userId="6cc782d8-63de-4ea7-a392-48191cda3972" providerId="ADAL" clId="{6CCC7A0E-40E5-4F72-87FB-3976118379C8}" dt="2023-12-13T14:11:04.822" v="17" actId="22"/>
        <pc:sldMkLst>
          <pc:docMk/>
          <pc:sldMk cId="728986886" sldId="260"/>
        </pc:sldMkLst>
        <pc:picChg chg="add">
          <ac:chgData name="Черкезян Кристинэ" userId="6cc782d8-63de-4ea7-a392-48191cda3972" providerId="ADAL" clId="{6CCC7A0E-40E5-4F72-87FB-3976118379C8}" dt="2023-12-13T14:11:04.822" v="17" actId="22"/>
          <ac:picMkLst>
            <pc:docMk/>
            <pc:sldMk cId="728986886" sldId="260"/>
            <ac:picMk id="5" creationId="{6C5D2EFE-C6E2-460E-90A9-16A748AAC792}"/>
          </ac:picMkLst>
        </pc:picChg>
      </pc:sldChg>
      <pc:sldChg chg="addSp add mod">
        <pc:chgData name="Черкезян Кристинэ" userId="6cc782d8-63de-4ea7-a392-48191cda3972" providerId="ADAL" clId="{6CCC7A0E-40E5-4F72-87FB-3976118379C8}" dt="2023-12-13T14:11:18.559" v="18" actId="22"/>
        <pc:sldMkLst>
          <pc:docMk/>
          <pc:sldMk cId="1835369460" sldId="261"/>
        </pc:sldMkLst>
        <pc:picChg chg="add">
          <ac:chgData name="Черкезян Кристинэ" userId="6cc782d8-63de-4ea7-a392-48191cda3972" providerId="ADAL" clId="{6CCC7A0E-40E5-4F72-87FB-3976118379C8}" dt="2023-12-13T14:11:18.559" v="18" actId="22"/>
          <ac:picMkLst>
            <pc:docMk/>
            <pc:sldMk cId="1835369460" sldId="261"/>
            <ac:picMk id="5" creationId="{A7AD01B7-E3AA-4589-8B0F-8690D2D6404B}"/>
          </ac:picMkLst>
        </pc:picChg>
      </pc:sldChg>
      <pc:sldChg chg="add">
        <pc:chgData name="Черкезян Кристинэ" userId="6cc782d8-63de-4ea7-a392-48191cda3972" providerId="ADAL" clId="{6CCC7A0E-40E5-4F72-87FB-3976118379C8}" dt="2023-12-13T14:09:59.530" v="12"/>
        <pc:sldMkLst>
          <pc:docMk/>
          <pc:sldMk cId="801402328" sldId="262"/>
        </pc:sldMkLst>
      </pc:sldChg>
      <pc:sldMasterChg chg="addSldLayout">
        <pc:chgData name="Черкезян Кристинэ" userId="6cc782d8-63de-4ea7-a392-48191cda3972" providerId="ADAL" clId="{6CCC7A0E-40E5-4F72-87FB-3976118379C8}" dt="2023-12-13T14:09:49.762" v="0" actId="680"/>
        <pc:sldMasterMkLst>
          <pc:docMk/>
          <pc:sldMasterMk cId="3176034680" sldId="2147483648"/>
        </pc:sldMasterMkLst>
        <pc:sldLayoutChg chg="add">
          <pc:chgData name="Черкезян Кристинэ" userId="6cc782d8-63de-4ea7-a392-48191cda3972" providerId="ADAL" clId="{6CCC7A0E-40E5-4F72-87FB-3976118379C8}" dt="2023-12-13T14:09:49.762" v="0" actId="680"/>
          <pc:sldLayoutMkLst>
            <pc:docMk/>
            <pc:sldMasterMk cId="3176034680" sldId="2147483648"/>
            <pc:sldLayoutMk cId="96623671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4DEE9-FFF7-492B-BCE6-414009B67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0639C5-59AD-476D-B2F1-4A02418AB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6623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265EA-7A4D-49FC-AEDD-51553B17A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62934B-2A7E-47C2-8071-B1C61E6CB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22F1D-F52C-4C1F-B73F-075401F5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210"/>
            <a:ext cx="12192000" cy="55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1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265EA-7A4D-49FC-AEDD-51553B17A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62934B-2A7E-47C2-8071-B1C61E6CB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609741-1B38-4DB6-BE46-A09CF4BC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845"/>
            <a:ext cx="12192000" cy="58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3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265EA-7A4D-49FC-AEDD-51553B17A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62934B-2A7E-47C2-8071-B1C61E6CB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29347A-667B-403C-8A7D-8C1D7DC8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294"/>
            <a:ext cx="12192000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8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265EA-7A4D-49FC-AEDD-51553B17A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62934B-2A7E-47C2-8071-B1C61E6CB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B75A26-6F03-4222-B0A9-FF18FA04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609"/>
            <a:ext cx="12192000" cy="55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265EA-7A4D-49FC-AEDD-51553B17A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62934B-2A7E-47C2-8071-B1C61E6CB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5D2EFE-C6E2-460E-90A9-16A748AAC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404"/>
            <a:ext cx="12192000" cy="56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8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265EA-7A4D-49FC-AEDD-51553B17A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62934B-2A7E-47C2-8071-B1C61E6CB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AD01B7-E3AA-4589-8B0F-8690D2D6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125"/>
            <a:ext cx="12192000" cy="53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6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265EA-7A4D-49FC-AEDD-51553B17A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62934B-2A7E-47C2-8071-B1C61E6CB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023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Кристинэ</dc:creator>
  <cp:lastModifiedBy>Черкезян Кристинэ</cp:lastModifiedBy>
  <cp:revision>1</cp:revision>
  <dcterms:created xsi:type="dcterms:W3CDTF">2023-12-13T14:09:48Z</dcterms:created>
  <dcterms:modified xsi:type="dcterms:W3CDTF">2023-12-13T15:28:53Z</dcterms:modified>
</cp:coreProperties>
</file>