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Черкезян Кристинэ" userId="6cc782d8-63de-4ea7-a392-48191cda3972" providerId="ADAL" clId="{D3807BFF-B23D-45E3-B676-29AAB4F61804}"/>
    <pc:docChg chg="undo custSel addSld delSld modSld">
      <pc:chgData name="Черкезян Кристинэ" userId="6cc782d8-63de-4ea7-a392-48191cda3972" providerId="ADAL" clId="{D3807BFF-B23D-45E3-B676-29AAB4F61804}" dt="2023-12-07T16:34:56.471" v="41" actId="22"/>
      <pc:docMkLst>
        <pc:docMk/>
      </pc:docMkLst>
      <pc:sldChg chg="addSp new mod">
        <pc:chgData name="Черкезян Кристинэ" userId="6cc782d8-63de-4ea7-a392-48191cda3972" providerId="ADAL" clId="{D3807BFF-B23D-45E3-B676-29AAB4F61804}" dt="2023-12-07T16:32:35.138" v="34" actId="22"/>
        <pc:sldMkLst>
          <pc:docMk/>
          <pc:sldMk cId="14064452" sldId="256"/>
        </pc:sldMkLst>
        <pc:picChg chg="add">
          <ac:chgData name="Черкезян Кристинэ" userId="6cc782d8-63de-4ea7-a392-48191cda3972" providerId="ADAL" clId="{D3807BFF-B23D-45E3-B676-29AAB4F61804}" dt="2023-12-07T16:32:35.138" v="34" actId="22"/>
          <ac:picMkLst>
            <pc:docMk/>
            <pc:sldMk cId="14064452" sldId="256"/>
            <ac:picMk id="5" creationId="{63F55040-9085-485B-AEAC-7C6BC6846BC5}"/>
          </ac:picMkLst>
        </pc:picChg>
      </pc:sldChg>
      <pc:sldChg chg="addSp delSp modSp new del mod">
        <pc:chgData name="Черкезян Кристинэ" userId="6cc782d8-63de-4ea7-a392-48191cda3972" providerId="ADAL" clId="{D3807BFF-B23D-45E3-B676-29AAB4F61804}" dt="2023-12-07T16:32:04.551" v="13" actId="680"/>
        <pc:sldMkLst>
          <pc:docMk/>
          <pc:sldMk cId="1924119025" sldId="256"/>
        </pc:sldMkLst>
        <pc:spChg chg="add del mod">
          <ac:chgData name="Черкезян Кристинэ" userId="6cc782d8-63de-4ea7-a392-48191cda3972" providerId="ADAL" clId="{D3807BFF-B23D-45E3-B676-29AAB4F61804}" dt="2023-12-07T16:32:04.339" v="12" actId="22"/>
          <ac:spMkLst>
            <pc:docMk/>
            <pc:sldMk cId="1924119025" sldId="256"/>
            <ac:spMk id="5" creationId="{CDA3C3FA-7199-4DBE-9A57-B133E1AB86D3}"/>
          </ac:spMkLst>
        </pc:spChg>
      </pc:sldChg>
      <pc:sldChg chg="addSp delSp modSp new del mod">
        <pc:chgData name="Черкезян Кристинэ" userId="6cc782d8-63de-4ea7-a392-48191cda3972" providerId="ADAL" clId="{D3807BFF-B23D-45E3-B676-29AAB4F61804}" dt="2023-12-07T16:32:12.303" v="25" actId="680"/>
        <pc:sldMkLst>
          <pc:docMk/>
          <pc:sldMk cId="2905747491" sldId="256"/>
        </pc:sldMkLst>
        <pc:spChg chg="add del mod">
          <ac:chgData name="Черкезян Кристинэ" userId="6cc782d8-63de-4ea7-a392-48191cda3972" providerId="ADAL" clId="{D3807BFF-B23D-45E3-B676-29AAB4F61804}" dt="2023-12-07T16:32:12.120" v="24" actId="22"/>
          <ac:spMkLst>
            <pc:docMk/>
            <pc:sldMk cId="2905747491" sldId="256"/>
            <ac:spMk id="5" creationId="{4D3A8540-FD4A-4015-AE83-83E398F37C22}"/>
          </ac:spMkLst>
        </pc:spChg>
        <pc:spChg chg="add del mod">
          <ac:chgData name="Черкезян Кристинэ" userId="6cc782d8-63de-4ea7-a392-48191cda3972" providerId="ADAL" clId="{D3807BFF-B23D-45E3-B676-29AAB4F61804}" dt="2023-12-07T16:32:11.592" v="21" actId="22"/>
          <ac:spMkLst>
            <pc:docMk/>
            <pc:sldMk cId="2905747491" sldId="256"/>
            <ac:spMk id="7" creationId="{EAB34ADA-BDDA-4F30-B6BF-C3736F95F2D6}"/>
          </ac:spMkLst>
        </pc:spChg>
      </pc:sldChg>
      <pc:sldChg chg="addSp add mod">
        <pc:chgData name="Черкезян Кристинэ" userId="6cc782d8-63de-4ea7-a392-48191cda3972" providerId="ADAL" clId="{D3807BFF-B23D-45E3-B676-29AAB4F61804}" dt="2023-12-07T16:33:16.476" v="35" actId="22"/>
        <pc:sldMkLst>
          <pc:docMk/>
          <pc:sldMk cId="3704168216" sldId="257"/>
        </pc:sldMkLst>
        <pc:picChg chg="add">
          <ac:chgData name="Черкезян Кристинэ" userId="6cc782d8-63de-4ea7-a392-48191cda3972" providerId="ADAL" clId="{D3807BFF-B23D-45E3-B676-29AAB4F61804}" dt="2023-12-07T16:33:16.476" v="35" actId="22"/>
          <ac:picMkLst>
            <pc:docMk/>
            <pc:sldMk cId="3704168216" sldId="257"/>
            <ac:picMk id="5" creationId="{422761DD-42D6-4C1F-8933-32B9349958B9}"/>
          </ac:picMkLst>
        </pc:picChg>
      </pc:sldChg>
      <pc:sldChg chg="addSp add mod">
        <pc:chgData name="Черкезян Кристинэ" userId="6cc782d8-63de-4ea7-a392-48191cda3972" providerId="ADAL" clId="{D3807BFF-B23D-45E3-B676-29AAB4F61804}" dt="2023-12-07T16:33:40.651" v="36" actId="22"/>
        <pc:sldMkLst>
          <pc:docMk/>
          <pc:sldMk cId="1045563617" sldId="258"/>
        </pc:sldMkLst>
        <pc:picChg chg="add">
          <ac:chgData name="Черкезян Кристинэ" userId="6cc782d8-63de-4ea7-a392-48191cda3972" providerId="ADAL" clId="{D3807BFF-B23D-45E3-B676-29AAB4F61804}" dt="2023-12-07T16:33:40.651" v="36" actId="22"/>
          <ac:picMkLst>
            <pc:docMk/>
            <pc:sldMk cId="1045563617" sldId="258"/>
            <ac:picMk id="5" creationId="{0F70A534-D7CA-4E9B-9852-308C9F0840EE}"/>
          </ac:picMkLst>
        </pc:picChg>
      </pc:sldChg>
      <pc:sldChg chg="addSp add mod">
        <pc:chgData name="Черкезян Кристинэ" userId="6cc782d8-63de-4ea7-a392-48191cda3972" providerId="ADAL" clId="{D3807BFF-B23D-45E3-B676-29AAB4F61804}" dt="2023-12-07T16:33:55.017" v="37" actId="22"/>
        <pc:sldMkLst>
          <pc:docMk/>
          <pc:sldMk cId="1237036980" sldId="259"/>
        </pc:sldMkLst>
        <pc:picChg chg="add">
          <ac:chgData name="Черкезян Кристинэ" userId="6cc782d8-63de-4ea7-a392-48191cda3972" providerId="ADAL" clId="{D3807BFF-B23D-45E3-B676-29AAB4F61804}" dt="2023-12-07T16:33:55.017" v="37" actId="22"/>
          <ac:picMkLst>
            <pc:docMk/>
            <pc:sldMk cId="1237036980" sldId="259"/>
            <ac:picMk id="5" creationId="{071D159E-C316-4EBB-A583-98A4EF079B28}"/>
          </ac:picMkLst>
        </pc:picChg>
      </pc:sldChg>
      <pc:sldChg chg="addSp add mod">
        <pc:chgData name="Черкезян Кристинэ" userId="6cc782d8-63de-4ea7-a392-48191cda3972" providerId="ADAL" clId="{D3807BFF-B23D-45E3-B676-29AAB4F61804}" dt="2023-12-07T16:34:08.231" v="38" actId="22"/>
        <pc:sldMkLst>
          <pc:docMk/>
          <pc:sldMk cId="3663078528" sldId="260"/>
        </pc:sldMkLst>
        <pc:picChg chg="add">
          <ac:chgData name="Черкезян Кристинэ" userId="6cc782d8-63de-4ea7-a392-48191cda3972" providerId="ADAL" clId="{D3807BFF-B23D-45E3-B676-29AAB4F61804}" dt="2023-12-07T16:34:08.231" v="38" actId="22"/>
          <ac:picMkLst>
            <pc:docMk/>
            <pc:sldMk cId="3663078528" sldId="260"/>
            <ac:picMk id="5" creationId="{94731A8E-70A2-4310-8F39-BE241C94CDD0}"/>
          </ac:picMkLst>
        </pc:picChg>
      </pc:sldChg>
      <pc:sldChg chg="addSp add mod">
        <pc:chgData name="Черкезян Кристинэ" userId="6cc782d8-63de-4ea7-a392-48191cda3972" providerId="ADAL" clId="{D3807BFF-B23D-45E3-B676-29AAB4F61804}" dt="2023-12-07T16:34:24.899" v="39" actId="22"/>
        <pc:sldMkLst>
          <pc:docMk/>
          <pc:sldMk cId="3283263221" sldId="261"/>
        </pc:sldMkLst>
        <pc:picChg chg="add">
          <ac:chgData name="Черкезян Кристинэ" userId="6cc782d8-63de-4ea7-a392-48191cda3972" providerId="ADAL" clId="{D3807BFF-B23D-45E3-B676-29AAB4F61804}" dt="2023-12-07T16:34:24.899" v="39" actId="22"/>
          <ac:picMkLst>
            <pc:docMk/>
            <pc:sldMk cId="3283263221" sldId="261"/>
            <ac:picMk id="5" creationId="{F812E752-1CC1-4671-8A9B-BC7304AA786B}"/>
          </ac:picMkLst>
        </pc:picChg>
      </pc:sldChg>
      <pc:sldChg chg="addSp add mod">
        <pc:chgData name="Черкезян Кристинэ" userId="6cc782d8-63de-4ea7-a392-48191cda3972" providerId="ADAL" clId="{D3807BFF-B23D-45E3-B676-29AAB4F61804}" dt="2023-12-07T16:34:40.890" v="40" actId="22"/>
        <pc:sldMkLst>
          <pc:docMk/>
          <pc:sldMk cId="3120100774" sldId="262"/>
        </pc:sldMkLst>
        <pc:picChg chg="add">
          <ac:chgData name="Черкезян Кристинэ" userId="6cc782d8-63de-4ea7-a392-48191cda3972" providerId="ADAL" clId="{D3807BFF-B23D-45E3-B676-29AAB4F61804}" dt="2023-12-07T16:34:40.890" v="40" actId="22"/>
          <ac:picMkLst>
            <pc:docMk/>
            <pc:sldMk cId="3120100774" sldId="262"/>
            <ac:picMk id="5" creationId="{8194273C-8099-4000-9196-AC9AD2E036A3}"/>
          </ac:picMkLst>
        </pc:picChg>
      </pc:sldChg>
      <pc:sldChg chg="addSp add mod">
        <pc:chgData name="Черкезян Кристинэ" userId="6cc782d8-63de-4ea7-a392-48191cda3972" providerId="ADAL" clId="{D3807BFF-B23D-45E3-B676-29AAB4F61804}" dt="2023-12-07T16:34:56.471" v="41" actId="22"/>
        <pc:sldMkLst>
          <pc:docMk/>
          <pc:sldMk cId="2265368396" sldId="263"/>
        </pc:sldMkLst>
        <pc:picChg chg="add">
          <ac:chgData name="Черкезян Кристинэ" userId="6cc782d8-63de-4ea7-a392-48191cda3972" providerId="ADAL" clId="{D3807BFF-B23D-45E3-B676-29AAB4F61804}" dt="2023-12-07T16:34:56.471" v="41" actId="22"/>
          <ac:picMkLst>
            <pc:docMk/>
            <pc:sldMk cId="2265368396" sldId="263"/>
            <ac:picMk id="5" creationId="{1CF0FBD1-D8F7-4596-A262-1C933F778DEF}"/>
          </ac:picMkLst>
        </pc:picChg>
      </pc:sldChg>
      <pc:sldMasterChg chg="addSldLayout delSldLayout">
        <pc:chgData name="Черкезян Кристинэ" userId="6cc782d8-63de-4ea7-a392-48191cda3972" providerId="ADAL" clId="{D3807BFF-B23D-45E3-B676-29AAB4F61804}" dt="2023-12-07T16:32:12.961" v="26" actId="680"/>
        <pc:sldMasterMkLst>
          <pc:docMk/>
          <pc:sldMasterMk cId="1254909143" sldId="2147483648"/>
        </pc:sldMasterMkLst>
        <pc:sldLayoutChg chg="add del">
          <pc:chgData name="Черкезян Кристинэ" userId="6cc782d8-63de-4ea7-a392-48191cda3972" providerId="ADAL" clId="{D3807BFF-B23D-45E3-B676-29AAB4F61804}" dt="2023-12-07T16:32:04.551" v="13" actId="680"/>
          <pc:sldLayoutMkLst>
            <pc:docMk/>
            <pc:sldMasterMk cId="1254909143" sldId="2147483648"/>
            <pc:sldLayoutMk cId="2932631661" sldId="2147483649"/>
          </pc:sldLayoutMkLst>
        </pc:sldLayoutChg>
        <pc:sldLayoutChg chg="add del">
          <pc:chgData name="Черкезян Кристинэ" userId="6cc782d8-63de-4ea7-a392-48191cda3972" providerId="ADAL" clId="{D3807BFF-B23D-45E3-B676-29AAB4F61804}" dt="2023-12-07T16:32:12.303" v="25" actId="680"/>
          <pc:sldLayoutMkLst>
            <pc:docMk/>
            <pc:sldMasterMk cId="1254909143" sldId="2147483648"/>
            <pc:sldLayoutMk cId="3982967223" sldId="2147483649"/>
          </pc:sldLayoutMkLst>
        </pc:sldLayoutChg>
        <pc:sldLayoutChg chg="add">
          <pc:chgData name="Черкезян Кристинэ" userId="6cc782d8-63de-4ea7-a392-48191cda3972" providerId="ADAL" clId="{D3807BFF-B23D-45E3-B676-29AAB4F61804}" dt="2023-12-07T16:32:12.961" v="26" actId="680"/>
          <pc:sldLayoutMkLst>
            <pc:docMk/>
            <pc:sldMasterMk cId="1254909143" sldId="2147483648"/>
            <pc:sldLayoutMk cId="4189212554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687ACA-198A-49B9-B34D-C892A23B8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66A899-481D-4581-A52E-A95205930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18921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490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CECEB-5C87-458A-B87D-111CD4C32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1AC561-86ED-4E75-9A2B-7152C3452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F55040-9085-485B-AEAC-7C6BC6846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8307"/>
            <a:ext cx="12192000" cy="574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CECEB-5C87-458A-B87D-111CD4C32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1AC561-86ED-4E75-9A2B-7152C3452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2761DD-42D6-4C1F-8933-32B934995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5271"/>
            <a:ext cx="12192000" cy="542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68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CECEB-5C87-458A-B87D-111CD4C32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1AC561-86ED-4E75-9A2B-7152C3452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70A534-D7CA-4E9B-9852-308C9F084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2855"/>
            <a:ext cx="12192000" cy="525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6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CECEB-5C87-458A-B87D-111CD4C32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1AC561-86ED-4E75-9A2B-7152C3452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1D159E-C316-4EBB-A583-98A4EF079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0837"/>
            <a:ext cx="12192000" cy="569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36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CECEB-5C87-458A-B87D-111CD4C32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1AC561-86ED-4E75-9A2B-7152C3452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731A8E-70A2-4310-8F39-BE241C94C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9892"/>
            <a:ext cx="12192000" cy="591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7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CECEB-5C87-458A-B87D-111CD4C32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1AC561-86ED-4E75-9A2B-7152C3452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12E752-1CC1-4671-8A9B-BC7304AA7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5872"/>
            <a:ext cx="12192000" cy="528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6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CECEB-5C87-458A-B87D-111CD4C32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1AC561-86ED-4E75-9A2B-7152C3452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94273C-8099-4000-9196-AC9AD2E03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041"/>
            <a:ext cx="12192000" cy="561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00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CECEB-5C87-458A-B87D-111CD4C32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1AC561-86ED-4E75-9A2B-7152C3452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F0FBD1-D8F7-4596-A262-1C933F778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4871"/>
            <a:ext cx="12192000" cy="56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683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Черкезян Кристинэ</dc:creator>
  <cp:lastModifiedBy>Черкезян Кристинэ</cp:lastModifiedBy>
  <cp:revision>1</cp:revision>
  <dcterms:created xsi:type="dcterms:W3CDTF">2023-12-07T16:31:57Z</dcterms:created>
  <dcterms:modified xsi:type="dcterms:W3CDTF">2023-12-07T16:35:06Z</dcterms:modified>
</cp:coreProperties>
</file>