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90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7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C21AE1-0940-734B-9EE9-FDB5A68B48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C7B341-2709-CB44-82C6-E9E723B8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06CF-53AE-1843-87E3-2E84A7C8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16" y="348807"/>
            <a:ext cx="11486367" cy="2509213"/>
          </a:xfrm>
        </p:spPr>
        <p:txBody>
          <a:bodyPr>
            <a:normAutofit/>
          </a:bodyPr>
          <a:lstStyle/>
          <a:p>
            <a:r>
              <a:rPr lang="en-CA" sz="5400" dirty="0">
                <a:latin typeface="Segoe Print" panose="02000800000000000000" pitchFamily="2" charset="0"/>
              </a:rPr>
              <a:t>Welcome to </a:t>
            </a:r>
            <a:r>
              <a:rPr lang="en-CA" sz="5400" dirty="0" err="1">
                <a:latin typeface="Segoe Print" panose="02000800000000000000" pitchFamily="2" charset="0"/>
              </a:rPr>
              <a:t>CutiePics</a:t>
            </a:r>
            <a:endParaRPr lang="en-US" sz="5400" dirty="0">
              <a:latin typeface="Segoe Print" panose="020008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28FEF-63B7-CB42-B734-8944EB1FC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3861148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Fanny. Z</a:t>
            </a:r>
          </a:p>
          <a:p>
            <a:r>
              <a:rPr lang="en-CA" dirty="0" err="1"/>
              <a:t>Yilia</a:t>
            </a:r>
            <a:r>
              <a:rPr lang="en-CA" dirty="0"/>
              <a:t>. Y</a:t>
            </a:r>
          </a:p>
          <a:p>
            <a:r>
              <a:rPr lang="en-CA" dirty="0"/>
              <a:t>Raina.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8F193-AAC2-9844-9890-57B8270153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" y="0"/>
            <a:ext cx="10144970" cy="6858000"/>
          </a:xfrm>
        </p:spPr>
      </p:pic>
    </p:spTree>
    <p:extLst>
      <p:ext uri="{BB962C8B-B14F-4D97-AF65-F5344CB8AC3E}">
        <p14:creationId xmlns:p14="http://schemas.microsoft.com/office/powerpoint/2010/main" val="35683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3344F-45CD-584F-A298-172A1EBD64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78" y="0"/>
            <a:ext cx="4590244" cy="6858000"/>
          </a:xfrm>
        </p:spPr>
      </p:pic>
    </p:spTree>
    <p:extLst>
      <p:ext uri="{BB962C8B-B14F-4D97-AF65-F5344CB8AC3E}">
        <p14:creationId xmlns:p14="http://schemas.microsoft.com/office/powerpoint/2010/main" val="29722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5234B-76E4-CA41-887F-5460549A0716}"/>
              </a:ext>
            </a:extLst>
          </p:cNvPr>
          <p:cNvSpPr txBox="1"/>
          <p:nvPr/>
        </p:nvSpPr>
        <p:spPr>
          <a:xfrm>
            <a:off x="977030" y="2091846"/>
            <a:ext cx="10205038" cy="2481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If you are a girl, </a:t>
            </a:r>
          </a:p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				get it for yourself!</a:t>
            </a:r>
          </a:p>
        </p:txBody>
      </p:sp>
    </p:spTree>
    <p:extLst>
      <p:ext uri="{BB962C8B-B14F-4D97-AF65-F5344CB8AC3E}">
        <p14:creationId xmlns:p14="http://schemas.microsoft.com/office/powerpoint/2010/main" val="338237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343CF-8D5E-8846-9044-82A7DF64CA63}"/>
              </a:ext>
            </a:extLst>
          </p:cNvPr>
          <p:cNvSpPr txBox="1"/>
          <p:nvPr/>
        </p:nvSpPr>
        <p:spPr>
          <a:xfrm>
            <a:off x="926926" y="2091846"/>
            <a:ext cx="107548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If your are a boy, </a:t>
            </a:r>
          </a:p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		get it for your girlfriend!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2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7359E-75B1-9F4C-8872-4063DB48C2F8}"/>
              </a:ext>
            </a:extLst>
          </p:cNvPr>
          <p:cNvSpPr txBox="1"/>
          <p:nvPr/>
        </p:nvSpPr>
        <p:spPr>
          <a:xfrm>
            <a:off x="0" y="1390389"/>
            <a:ext cx="1249893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If you don’t have a girlfriend…... </a:t>
            </a:r>
          </a:p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	</a:t>
            </a:r>
            <a:r>
              <a:rPr lang="en-CA" sz="5400" dirty="0" err="1">
                <a:latin typeface="Segoe Print" panose="02000800000000000000" pitchFamily="2" charset="0"/>
              </a:rPr>
              <a:t>Emm</a:t>
            </a:r>
            <a:r>
              <a:rPr lang="en-CA" sz="5400" dirty="0">
                <a:latin typeface="Segoe Print" panose="02000800000000000000" pitchFamily="2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		You need a girl friend first……</a:t>
            </a:r>
          </a:p>
          <a:p>
            <a:pPr>
              <a:lnSpc>
                <a:spcPct val="150000"/>
              </a:lnSpc>
            </a:pPr>
            <a:r>
              <a:rPr lang="en-CA" sz="5400" dirty="0">
                <a:latin typeface="Segoe Print" panose="02000800000000000000" pitchFamily="2" charset="0"/>
              </a:rPr>
              <a:t>			Sorry Dude……</a:t>
            </a:r>
            <a:endParaRPr lang="en-US" sz="5400" dirty="0">
              <a:latin typeface="Segoe Print" panose="020008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989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{1591482F-BFEA-7C4C-AA57-5CE900FE304C}tf10001073</Template>
  <TotalTime>241</TotalTime>
  <Words>31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Print</vt:lpstr>
      <vt:lpstr>Tw Cen MT</vt:lpstr>
      <vt:lpstr>Droplet</vt:lpstr>
      <vt:lpstr>Welcome to CutiePics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zhao</dc:creator>
  <cp:lastModifiedBy>fan zhao</cp:lastModifiedBy>
  <cp:revision>4</cp:revision>
  <dcterms:created xsi:type="dcterms:W3CDTF">2018-01-20T23:22:25Z</dcterms:created>
  <dcterms:modified xsi:type="dcterms:W3CDTF">2018-01-22T00:58:35Z</dcterms:modified>
</cp:coreProperties>
</file>