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726" r:id="rId4"/>
    <p:sldMasterId id="2147483752" r:id="rId5"/>
  </p:sldMasterIdLst>
  <p:notesMasterIdLst>
    <p:notesMasterId r:id="rId35"/>
  </p:notesMasterIdLst>
  <p:sldIdLst>
    <p:sldId id="256" r:id="rId6"/>
    <p:sldId id="257" r:id="rId7"/>
    <p:sldId id="258" r:id="rId8"/>
    <p:sldId id="267" r:id="rId9"/>
    <p:sldId id="268" r:id="rId10"/>
    <p:sldId id="269" r:id="rId11"/>
    <p:sldId id="270" r:id="rId12"/>
    <p:sldId id="292" r:id="rId13"/>
    <p:sldId id="271" r:id="rId14"/>
    <p:sldId id="272" r:id="rId15"/>
    <p:sldId id="273" r:id="rId16"/>
    <p:sldId id="274" r:id="rId17"/>
    <p:sldId id="277" r:id="rId18"/>
    <p:sldId id="276" r:id="rId19"/>
    <p:sldId id="278" r:id="rId20"/>
    <p:sldId id="293" r:id="rId21"/>
    <p:sldId id="279" r:id="rId22"/>
    <p:sldId id="280" r:id="rId23"/>
    <p:sldId id="281" r:id="rId24"/>
    <p:sldId id="282" r:id="rId25"/>
    <p:sldId id="283" r:id="rId26"/>
    <p:sldId id="285" r:id="rId27"/>
    <p:sldId id="284" r:id="rId28"/>
    <p:sldId id="288" r:id="rId29"/>
    <p:sldId id="289" r:id="rId30"/>
    <p:sldId id="294" r:id="rId31"/>
    <p:sldId id="287" r:id="rId32"/>
    <p:sldId id="286" r:id="rId33"/>
    <p:sldId id="291" r:id="rId34"/>
  </p:sldIdLst>
  <p:sldSz cx="9144000" cy="5143500" type="screen16x9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C7E"/>
    <a:srgbClr val="F063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6ABE11-1928-4D68-9A0F-2D727AA3416E}" v="33" dt="2024-07-01T14:16:20.099"/>
    <p1510:client id="{B02A74D6-C349-4087-98FC-03326158DD85}" v="43" dt="2024-07-01T07:45:05.320"/>
    <p1510:client id="{B5B5C6FC-EC1C-47B2-99DF-5081BB8EF0C7}" v="1" dt="2024-07-01T07:49:03.1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9" d="100"/>
          <a:sy n="139" d="100"/>
        </p:scale>
        <p:origin x="80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tableStyles" Target="tableStyles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7" Type="http://schemas.openxmlformats.org/officeDocument/2006/relationships/slide" Target="slides/slide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lia Matteini" userId="656b0e01ab72c2dd" providerId="Windows Live" clId="Web-{0CD67E68-E2A5-4D58-ADDF-750276CA8BA9}"/>
    <pc:docChg chg="addSld modSld">
      <pc:chgData name="Elia Matteini" userId="656b0e01ab72c2dd" providerId="Windows Live" clId="Web-{0CD67E68-E2A5-4D58-ADDF-750276CA8BA9}" dt="2024-06-23T16:21:48.272" v="14"/>
      <pc:docMkLst>
        <pc:docMk/>
      </pc:docMkLst>
      <pc:sldChg chg="addSp delSp modSp">
        <pc:chgData name="Elia Matteini" userId="656b0e01ab72c2dd" providerId="Windows Live" clId="Web-{0CD67E68-E2A5-4D58-ADDF-750276CA8BA9}" dt="2024-06-23T16:19:30.033" v="8"/>
        <pc:sldMkLst>
          <pc:docMk/>
          <pc:sldMk cId="4140879369" sldId="276"/>
        </pc:sldMkLst>
        <pc:picChg chg="add mod">
          <ac:chgData name="Elia Matteini" userId="656b0e01ab72c2dd" providerId="Windows Live" clId="Web-{0CD67E68-E2A5-4D58-ADDF-750276CA8BA9}" dt="2024-06-23T16:18:03.124" v="7" actId="14100"/>
          <ac:picMkLst>
            <pc:docMk/>
            <pc:sldMk cId="4140879369" sldId="276"/>
            <ac:picMk id="3" creationId="{18DB66C2-71DB-F249-2884-CB929443CE66}"/>
          </ac:picMkLst>
        </pc:picChg>
        <pc:picChg chg="add mod">
          <ac:chgData name="Elia Matteini" userId="656b0e01ab72c2dd" providerId="Windows Live" clId="Web-{0CD67E68-E2A5-4D58-ADDF-750276CA8BA9}" dt="2024-06-23T16:19:30.033" v="8"/>
          <ac:picMkLst>
            <pc:docMk/>
            <pc:sldMk cId="4140879369" sldId="276"/>
            <ac:picMk id="4" creationId="{4EE89FD1-BBC3-D6BF-8441-D2490756EC99}"/>
          </ac:picMkLst>
        </pc:picChg>
        <pc:picChg chg="del">
          <ac:chgData name="Elia Matteini" userId="656b0e01ab72c2dd" providerId="Windows Live" clId="Web-{0CD67E68-E2A5-4D58-ADDF-750276CA8BA9}" dt="2024-06-23T16:17:32.092" v="0"/>
          <ac:picMkLst>
            <pc:docMk/>
            <pc:sldMk cId="4140879369" sldId="276"/>
            <ac:picMk id="10" creationId="{5B54E2C4-3E2E-FAD0-C4F8-D396893EBB84}"/>
          </ac:picMkLst>
        </pc:picChg>
      </pc:sldChg>
      <pc:sldChg chg="addSp delSp modSp add replId">
        <pc:chgData name="Elia Matteini" userId="656b0e01ab72c2dd" providerId="Windows Live" clId="Web-{0CD67E68-E2A5-4D58-ADDF-750276CA8BA9}" dt="2024-06-23T16:21:48.272" v="14"/>
        <pc:sldMkLst>
          <pc:docMk/>
          <pc:sldMk cId="81998281" sldId="278"/>
        </pc:sldMkLst>
        <pc:spChg chg="del">
          <ac:chgData name="Elia Matteini" userId="656b0e01ab72c2dd" providerId="Windows Live" clId="Web-{0CD67E68-E2A5-4D58-ADDF-750276CA8BA9}" dt="2024-06-23T16:21:46.459" v="13"/>
          <ac:spMkLst>
            <pc:docMk/>
            <pc:sldMk cId="81998281" sldId="278"/>
            <ac:spMk id="2" creationId="{65D19817-03AA-4C70-B001-9F29802312EA}"/>
          </ac:spMkLst>
        </pc:spChg>
        <pc:spChg chg="del">
          <ac:chgData name="Elia Matteini" userId="656b0e01ab72c2dd" providerId="Windows Live" clId="Web-{0CD67E68-E2A5-4D58-ADDF-750276CA8BA9}" dt="2024-06-23T16:21:46.459" v="10"/>
          <ac:spMkLst>
            <pc:docMk/>
            <pc:sldMk cId="81998281" sldId="278"/>
            <ac:spMk id="5" creationId="{99569E92-9EF2-B317-B6A3-651FB1EC4ABE}"/>
          </ac:spMkLst>
        </pc:spChg>
        <pc:picChg chg="del">
          <ac:chgData name="Elia Matteini" userId="656b0e01ab72c2dd" providerId="Windows Live" clId="Web-{0CD67E68-E2A5-4D58-ADDF-750276CA8BA9}" dt="2024-06-23T16:21:46.459" v="12"/>
          <ac:picMkLst>
            <pc:docMk/>
            <pc:sldMk cId="81998281" sldId="278"/>
            <ac:picMk id="3" creationId="{18DB66C2-71DB-F249-2884-CB929443CE66}"/>
          </ac:picMkLst>
        </pc:picChg>
        <pc:picChg chg="del">
          <ac:chgData name="Elia Matteini" userId="656b0e01ab72c2dd" providerId="Windows Live" clId="Web-{0CD67E68-E2A5-4D58-ADDF-750276CA8BA9}" dt="2024-06-23T16:21:46.459" v="11"/>
          <ac:picMkLst>
            <pc:docMk/>
            <pc:sldMk cId="81998281" sldId="278"/>
            <ac:picMk id="4" creationId="{4EE89FD1-BBC3-D6BF-8441-D2490756EC99}"/>
          </ac:picMkLst>
        </pc:picChg>
        <pc:picChg chg="add mod">
          <ac:chgData name="Elia Matteini" userId="656b0e01ab72c2dd" providerId="Windows Live" clId="Web-{0CD67E68-E2A5-4D58-ADDF-750276CA8BA9}" dt="2024-06-23T16:21:48.272" v="14"/>
          <ac:picMkLst>
            <pc:docMk/>
            <pc:sldMk cId="81998281" sldId="278"/>
            <ac:picMk id="6" creationId="{3C358FB5-3D0A-2C53-4CC9-06D3452D60AC}"/>
          </ac:picMkLst>
        </pc:picChg>
      </pc:sldChg>
    </pc:docChg>
  </pc:docChgLst>
  <pc:docChgLst>
    <pc:chgData name="Elia Matteini" userId="656b0e01ab72c2dd" providerId="LiveId" clId="{236ABE11-1928-4D68-9A0F-2D727AA3416E}"/>
    <pc:docChg chg="undo redo custSel addSld delSld modSld sldOrd">
      <pc:chgData name="Elia Matteini" userId="656b0e01ab72c2dd" providerId="LiveId" clId="{236ABE11-1928-4D68-9A0F-2D727AA3416E}" dt="2024-07-01T14:16:20.099" v="1357"/>
      <pc:docMkLst>
        <pc:docMk/>
      </pc:docMkLst>
      <pc:sldChg chg="modSp mod">
        <pc:chgData name="Elia Matteini" userId="656b0e01ab72c2dd" providerId="LiveId" clId="{236ABE11-1928-4D68-9A0F-2D727AA3416E}" dt="2024-06-19T14:39:33.758" v="431" actId="1076"/>
        <pc:sldMkLst>
          <pc:docMk/>
          <pc:sldMk cId="0" sldId="257"/>
        </pc:sldMkLst>
        <pc:spChg chg="mod">
          <ac:chgData name="Elia Matteini" userId="656b0e01ab72c2dd" providerId="LiveId" clId="{236ABE11-1928-4D68-9A0F-2D727AA3416E}" dt="2024-06-19T14:39:33.758" v="431" actId="1076"/>
          <ac:spMkLst>
            <pc:docMk/>
            <pc:sldMk cId="0" sldId="257"/>
            <ac:spMk id="413" creationId="{00000000-0000-0000-0000-000000000000}"/>
          </ac:spMkLst>
        </pc:spChg>
      </pc:sldChg>
      <pc:sldChg chg="addSp delSp modSp mod">
        <pc:chgData name="Elia Matteini" userId="656b0e01ab72c2dd" providerId="LiveId" clId="{236ABE11-1928-4D68-9A0F-2D727AA3416E}" dt="2024-07-01T14:16:20.099" v="1357"/>
        <pc:sldMkLst>
          <pc:docMk/>
          <pc:sldMk cId="0" sldId="258"/>
        </pc:sldMkLst>
        <pc:spChg chg="add mod">
          <ac:chgData name="Elia Matteini" userId="656b0e01ab72c2dd" providerId="LiveId" clId="{236ABE11-1928-4D68-9A0F-2D727AA3416E}" dt="2024-07-01T14:16:20.099" v="1357"/>
          <ac:spMkLst>
            <pc:docMk/>
            <pc:sldMk cId="0" sldId="258"/>
            <ac:spMk id="2" creationId="{ACA4F4E2-0B83-E0D8-9979-6E5D7D0C37E8}"/>
          </ac:spMkLst>
        </pc:spChg>
        <pc:spChg chg="mod">
          <ac:chgData name="Elia Matteini" userId="656b0e01ab72c2dd" providerId="LiveId" clId="{236ABE11-1928-4D68-9A0F-2D727AA3416E}" dt="2024-06-19T14:37:57.690" v="413" actId="113"/>
          <ac:spMkLst>
            <pc:docMk/>
            <pc:sldMk cId="0" sldId="258"/>
            <ac:spMk id="415" creationId="{00000000-0000-0000-0000-000000000000}"/>
          </ac:spMkLst>
        </pc:spChg>
        <pc:spChg chg="del">
          <ac:chgData name="Elia Matteini" userId="656b0e01ab72c2dd" providerId="LiveId" clId="{236ABE11-1928-4D68-9A0F-2D727AA3416E}" dt="2024-07-01T14:16:19.784" v="1356" actId="478"/>
          <ac:spMkLst>
            <pc:docMk/>
            <pc:sldMk cId="0" sldId="258"/>
            <ac:spMk id="416" creationId="{00000000-0000-0000-0000-000000000000}"/>
          </ac:spMkLst>
        </pc:spChg>
      </pc:sldChg>
      <pc:sldChg chg="modSp mod">
        <pc:chgData name="Elia Matteini" userId="656b0e01ab72c2dd" providerId="LiveId" clId="{236ABE11-1928-4D68-9A0F-2D727AA3416E}" dt="2024-06-24T10:19:30.768" v="948" actId="27636"/>
        <pc:sldMkLst>
          <pc:docMk/>
          <pc:sldMk cId="0" sldId="265"/>
        </pc:sldMkLst>
        <pc:spChg chg="mod">
          <ac:chgData name="Elia Matteini" userId="656b0e01ab72c2dd" providerId="LiveId" clId="{236ABE11-1928-4D68-9A0F-2D727AA3416E}" dt="2024-06-19T13:48:43.263" v="33" actId="27636"/>
          <ac:spMkLst>
            <pc:docMk/>
            <pc:sldMk cId="0" sldId="265"/>
            <ac:spMk id="445" creationId="{00000000-0000-0000-0000-000000000000}"/>
          </ac:spMkLst>
        </pc:spChg>
        <pc:spChg chg="mod">
          <ac:chgData name="Elia Matteini" userId="656b0e01ab72c2dd" providerId="LiveId" clId="{236ABE11-1928-4D68-9A0F-2D727AA3416E}" dt="2024-06-23T14:28:28.796" v="598" actId="27636"/>
          <ac:spMkLst>
            <pc:docMk/>
            <pc:sldMk cId="0" sldId="265"/>
            <ac:spMk id="447" creationId="{00000000-0000-0000-0000-000000000000}"/>
          </ac:spMkLst>
        </pc:spChg>
        <pc:spChg chg="mod">
          <ac:chgData name="Elia Matteini" userId="656b0e01ab72c2dd" providerId="LiveId" clId="{236ABE11-1928-4D68-9A0F-2D727AA3416E}" dt="2024-06-24T10:19:30.768" v="948" actId="27636"/>
          <ac:spMkLst>
            <pc:docMk/>
            <pc:sldMk cId="0" sldId="265"/>
            <ac:spMk id="448" creationId="{00000000-0000-0000-0000-000000000000}"/>
          </ac:spMkLst>
        </pc:spChg>
      </pc:sldChg>
      <pc:sldChg chg="addSp delSp modSp mod">
        <pc:chgData name="Elia Matteini" userId="656b0e01ab72c2dd" providerId="LiveId" clId="{236ABE11-1928-4D68-9A0F-2D727AA3416E}" dt="2024-07-01T14:16:15.735" v="1355"/>
        <pc:sldMkLst>
          <pc:docMk/>
          <pc:sldMk cId="1084817514" sldId="267"/>
        </pc:sldMkLst>
        <pc:spChg chg="add del mod">
          <ac:chgData name="Elia Matteini" userId="656b0e01ab72c2dd" providerId="LiveId" clId="{236ABE11-1928-4D68-9A0F-2D727AA3416E}" dt="2024-07-01T14:16:15.439" v="1354" actId="478"/>
          <ac:spMkLst>
            <pc:docMk/>
            <pc:sldMk cId="1084817514" sldId="267"/>
            <ac:spMk id="2" creationId="{28370347-1ECA-CDF6-48B0-8EA2B7C1B952}"/>
          </ac:spMkLst>
        </pc:spChg>
        <pc:spChg chg="add mod">
          <ac:chgData name="Elia Matteini" userId="656b0e01ab72c2dd" providerId="LiveId" clId="{236ABE11-1928-4D68-9A0F-2D727AA3416E}" dt="2024-07-01T14:16:15.735" v="1355"/>
          <ac:spMkLst>
            <pc:docMk/>
            <pc:sldMk cId="1084817514" sldId="267"/>
            <ac:spMk id="3" creationId="{5DAB85AE-CCEE-9B5E-AD03-B29DFB63467C}"/>
          </ac:spMkLst>
        </pc:spChg>
        <pc:spChg chg="mod">
          <ac:chgData name="Elia Matteini" userId="656b0e01ab72c2dd" providerId="LiveId" clId="{236ABE11-1928-4D68-9A0F-2D727AA3416E}" dt="2024-06-19T14:37:29.399" v="397" actId="14100"/>
          <ac:spMkLst>
            <pc:docMk/>
            <pc:sldMk cId="1084817514" sldId="267"/>
            <ac:spMk id="430" creationId="{00000000-0000-0000-0000-000000000000}"/>
          </ac:spMkLst>
        </pc:spChg>
        <pc:spChg chg="mod">
          <ac:chgData name="Elia Matteini" userId="656b0e01ab72c2dd" providerId="LiveId" clId="{236ABE11-1928-4D68-9A0F-2D727AA3416E}" dt="2024-06-19T14:49:07.525" v="563" actId="255"/>
          <ac:spMkLst>
            <pc:docMk/>
            <pc:sldMk cId="1084817514" sldId="267"/>
            <ac:spMk id="432" creationId="{00000000-0000-0000-0000-000000000000}"/>
          </ac:spMkLst>
        </pc:spChg>
        <pc:spChg chg="mod">
          <ac:chgData name="Elia Matteini" userId="656b0e01ab72c2dd" providerId="LiveId" clId="{236ABE11-1928-4D68-9A0F-2D727AA3416E}" dt="2024-06-19T14:49:14.032" v="564" actId="255"/>
          <ac:spMkLst>
            <pc:docMk/>
            <pc:sldMk cId="1084817514" sldId="267"/>
            <ac:spMk id="434" creationId="{00000000-0000-0000-0000-000000000000}"/>
          </ac:spMkLst>
        </pc:spChg>
        <pc:spChg chg="del">
          <ac:chgData name="Elia Matteini" userId="656b0e01ab72c2dd" providerId="LiveId" clId="{236ABE11-1928-4D68-9A0F-2D727AA3416E}" dt="2024-07-01T14:08:27.533" v="1251" actId="478"/>
          <ac:spMkLst>
            <pc:docMk/>
            <pc:sldMk cId="1084817514" sldId="267"/>
            <ac:spMk id="435" creationId="{00000000-0000-0000-0000-000000000000}"/>
          </ac:spMkLst>
        </pc:spChg>
      </pc:sldChg>
      <pc:sldChg chg="addSp delSp modSp mod">
        <pc:chgData name="Elia Matteini" userId="656b0e01ab72c2dd" providerId="LiveId" clId="{236ABE11-1928-4D68-9A0F-2D727AA3416E}" dt="2024-07-01T14:08:30.556" v="1254"/>
        <pc:sldMkLst>
          <pc:docMk/>
          <pc:sldMk cId="2942688521" sldId="268"/>
        </pc:sldMkLst>
        <pc:spChg chg="add del mod">
          <ac:chgData name="Elia Matteini" userId="656b0e01ab72c2dd" providerId="LiveId" clId="{236ABE11-1928-4D68-9A0F-2D727AA3416E}" dt="2024-06-19T13:45:21.078" v="25" actId="478"/>
          <ac:spMkLst>
            <pc:docMk/>
            <pc:sldMk cId="2942688521" sldId="268"/>
            <ac:spMk id="3" creationId="{B2ED40C6-8141-C2AA-51C3-22B5E5C27FF8}"/>
          </ac:spMkLst>
        </pc:spChg>
        <pc:spChg chg="add del mod">
          <ac:chgData name="Elia Matteini" userId="656b0e01ab72c2dd" providerId="LiveId" clId="{236ABE11-1928-4D68-9A0F-2D727AA3416E}" dt="2024-07-01T13:56:59.325" v="1179" actId="11529"/>
          <ac:spMkLst>
            <pc:docMk/>
            <pc:sldMk cId="2942688521" sldId="268"/>
            <ac:spMk id="4" creationId="{179EFB61-1150-FD53-5A1F-FC2099D25AA9}"/>
          </ac:spMkLst>
        </pc:spChg>
        <pc:spChg chg="add del">
          <ac:chgData name="Elia Matteini" userId="656b0e01ab72c2dd" providerId="LiveId" clId="{236ABE11-1928-4D68-9A0F-2D727AA3416E}" dt="2024-06-19T13:42:56.144" v="8" actId="478"/>
          <ac:spMkLst>
            <pc:docMk/>
            <pc:sldMk cId="2942688521" sldId="268"/>
            <ac:spMk id="4" creationId="{307A4466-3364-F61B-80AA-19258D7A4008}"/>
          </ac:spMkLst>
        </pc:spChg>
        <pc:spChg chg="add del mod">
          <ac:chgData name="Elia Matteini" userId="656b0e01ab72c2dd" providerId="LiveId" clId="{236ABE11-1928-4D68-9A0F-2D727AA3416E}" dt="2024-07-01T14:08:30.313" v="1253" actId="478"/>
          <ac:spMkLst>
            <pc:docMk/>
            <pc:sldMk cId="2942688521" sldId="268"/>
            <ac:spMk id="4" creationId="{36F8E67E-9DFA-9F5F-F609-68706368ADB2}"/>
          </ac:spMkLst>
        </pc:spChg>
        <pc:spChg chg="mod">
          <ac:chgData name="Elia Matteini" userId="656b0e01ab72c2dd" providerId="LiveId" clId="{236ABE11-1928-4D68-9A0F-2D727AA3416E}" dt="2024-07-01T13:58:22.766" v="1195" actId="1076"/>
          <ac:spMkLst>
            <pc:docMk/>
            <pc:sldMk cId="2942688521" sldId="268"/>
            <ac:spMk id="5" creationId="{04C0A17E-08BC-FE93-494E-6BAB97347A82}"/>
          </ac:spMkLst>
        </pc:spChg>
        <pc:spChg chg="add mod">
          <ac:chgData name="Elia Matteini" userId="656b0e01ab72c2dd" providerId="LiveId" clId="{236ABE11-1928-4D68-9A0F-2D727AA3416E}" dt="2024-07-01T13:58:18.569" v="1194" actId="1076"/>
          <ac:spMkLst>
            <pc:docMk/>
            <pc:sldMk cId="2942688521" sldId="268"/>
            <ac:spMk id="7" creationId="{AA6BF5AC-77B9-DA58-9691-BE43313C6B20}"/>
          </ac:spMkLst>
        </pc:spChg>
        <pc:spChg chg="add mod">
          <ac:chgData name="Elia Matteini" userId="656b0e01ab72c2dd" providerId="LiveId" clId="{236ABE11-1928-4D68-9A0F-2D727AA3416E}" dt="2024-07-01T14:08:30.556" v="1254"/>
          <ac:spMkLst>
            <pc:docMk/>
            <pc:sldMk cId="2942688521" sldId="268"/>
            <ac:spMk id="8" creationId="{5FBBC073-D83B-1A17-DD82-60BB32758D00}"/>
          </ac:spMkLst>
        </pc:spChg>
        <pc:spChg chg="add mod">
          <ac:chgData name="Elia Matteini" userId="656b0e01ab72c2dd" providerId="LiveId" clId="{236ABE11-1928-4D68-9A0F-2D727AA3416E}" dt="2024-06-19T13:50:14.373" v="74" actId="688"/>
          <ac:spMkLst>
            <pc:docMk/>
            <pc:sldMk cId="2942688521" sldId="268"/>
            <ac:spMk id="8" creationId="{BC46AD84-D7D4-99C5-46CB-3A577126912D}"/>
          </ac:spMkLst>
        </pc:spChg>
        <pc:spChg chg="add mod">
          <ac:chgData name="Elia Matteini" userId="656b0e01ab72c2dd" providerId="LiveId" clId="{236ABE11-1928-4D68-9A0F-2D727AA3416E}" dt="2024-06-19T13:49:49.451" v="70" actId="1076"/>
          <ac:spMkLst>
            <pc:docMk/>
            <pc:sldMk cId="2942688521" sldId="268"/>
            <ac:spMk id="9" creationId="{40A325E4-F605-A90B-9961-514D3C192685}"/>
          </ac:spMkLst>
        </pc:spChg>
      </pc:sldChg>
      <pc:sldChg chg="addSp delSp modSp mod">
        <pc:chgData name="Elia Matteini" userId="656b0e01ab72c2dd" providerId="LiveId" clId="{236ABE11-1928-4D68-9A0F-2D727AA3416E}" dt="2024-07-01T14:08:33.527" v="1256"/>
        <pc:sldMkLst>
          <pc:docMk/>
          <pc:sldMk cId="571172986" sldId="269"/>
        </pc:sldMkLst>
        <pc:spChg chg="del mod">
          <ac:chgData name="Elia Matteini" userId="656b0e01ab72c2dd" providerId="LiveId" clId="{236ABE11-1928-4D68-9A0F-2D727AA3416E}" dt="2024-06-19T14:05:41.799" v="131" actId="478"/>
          <ac:spMkLst>
            <pc:docMk/>
            <pc:sldMk cId="571172986" sldId="269"/>
            <ac:spMk id="2" creationId="{D959D55F-C3BF-2EBF-C111-CBFCCD33E795}"/>
          </ac:spMkLst>
        </pc:spChg>
        <pc:spChg chg="add mod">
          <ac:chgData name="Elia Matteini" userId="656b0e01ab72c2dd" providerId="LiveId" clId="{236ABE11-1928-4D68-9A0F-2D727AA3416E}" dt="2024-06-19T15:11:41.107" v="578" actId="1076"/>
          <ac:spMkLst>
            <pc:docMk/>
            <pc:sldMk cId="571172986" sldId="269"/>
            <ac:spMk id="4" creationId="{A80AB6CD-DDED-ECA3-C5EE-68DC4095615B}"/>
          </ac:spMkLst>
        </pc:spChg>
        <pc:spChg chg="add del mod">
          <ac:chgData name="Elia Matteini" userId="656b0e01ab72c2dd" providerId="LiveId" clId="{236ABE11-1928-4D68-9A0F-2D727AA3416E}" dt="2024-07-01T14:08:33.274" v="1255" actId="478"/>
          <ac:spMkLst>
            <pc:docMk/>
            <pc:sldMk cId="571172986" sldId="269"/>
            <ac:spMk id="4" creationId="{D12F99C4-ADDE-5DFD-21D4-5D8C07E17E06}"/>
          </ac:spMkLst>
        </pc:spChg>
        <pc:spChg chg="add mod">
          <ac:chgData name="Elia Matteini" userId="656b0e01ab72c2dd" providerId="LiveId" clId="{236ABE11-1928-4D68-9A0F-2D727AA3416E}" dt="2024-07-01T14:08:33.527" v="1256"/>
          <ac:spMkLst>
            <pc:docMk/>
            <pc:sldMk cId="571172986" sldId="269"/>
            <ac:spMk id="5" creationId="{6ABF4F0A-B8C7-34AB-ED11-CC68D44A62E7}"/>
          </ac:spMkLst>
        </pc:spChg>
        <pc:spChg chg="add mod">
          <ac:chgData name="Elia Matteini" userId="656b0e01ab72c2dd" providerId="LiveId" clId="{236ABE11-1928-4D68-9A0F-2D727AA3416E}" dt="2024-06-19T15:11:41.107" v="578" actId="1076"/>
          <ac:spMkLst>
            <pc:docMk/>
            <pc:sldMk cId="571172986" sldId="269"/>
            <ac:spMk id="5" creationId="{86730049-F946-C489-7981-AE5F603ED08E}"/>
          </ac:spMkLst>
        </pc:spChg>
        <pc:spChg chg="add del mod">
          <ac:chgData name="Elia Matteini" userId="656b0e01ab72c2dd" providerId="LiveId" clId="{236ABE11-1928-4D68-9A0F-2D727AA3416E}" dt="2024-06-19T14:05:44.823" v="132" actId="478"/>
          <ac:spMkLst>
            <pc:docMk/>
            <pc:sldMk cId="571172986" sldId="269"/>
            <ac:spMk id="7" creationId="{7B67F19D-E3B4-E665-0F1A-5C770E904999}"/>
          </ac:spMkLst>
        </pc:spChg>
        <pc:spChg chg="add mod">
          <ac:chgData name="Elia Matteini" userId="656b0e01ab72c2dd" providerId="LiveId" clId="{236ABE11-1928-4D68-9A0F-2D727AA3416E}" dt="2024-06-19T15:11:30.618" v="577" actId="1076"/>
          <ac:spMkLst>
            <pc:docMk/>
            <pc:sldMk cId="571172986" sldId="269"/>
            <ac:spMk id="8" creationId="{CFDA9B6C-77EE-E5CB-3039-77D1494CFD01}"/>
          </ac:spMkLst>
        </pc:spChg>
        <pc:spChg chg="add mod">
          <ac:chgData name="Elia Matteini" userId="656b0e01ab72c2dd" providerId="LiveId" clId="{236ABE11-1928-4D68-9A0F-2D727AA3416E}" dt="2024-06-19T15:11:30.618" v="577" actId="1076"/>
          <ac:spMkLst>
            <pc:docMk/>
            <pc:sldMk cId="571172986" sldId="269"/>
            <ac:spMk id="9" creationId="{765C28D8-66ED-3312-0172-753032E8C980}"/>
          </ac:spMkLst>
        </pc:spChg>
        <pc:picChg chg="mod modCrop">
          <ac:chgData name="Elia Matteini" userId="656b0e01ab72c2dd" providerId="LiveId" clId="{236ABE11-1928-4D68-9A0F-2D727AA3416E}" dt="2024-06-19T15:11:21.845" v="576" actId="1076"/>
          <ac:picMkLst>
            <pc:docMk/>
            <pc:sldMk cId="571172986" sldId="269"/>
            <ac:picMk id="3" creationId="{02F7BA2C-9E77-BA48-DB5F-EB06C4DA76CC}"/>
          </ac:picMkLst>
        </pc:picChg>
      </pc:sldChg>
      <pc:sldChg chg="addSp delSp modSp add mod">
        <pc:chgData name="Elia Matteini" userId="656b0e01ab72c2dd" providerId="LiveId" clId="{236ABE11-1928-4D68-9A0F-2D727AA3416E}" dt="2024-07-01T14:08:36.910" v="1258"/>
        <pc:sldMkLst>
          <pc:docMk/>
          <pc:sldMk cId="576972243" sldId="270"/>
        </pc:sldMkLst>
        <pc:spChg chg="add del mod">
          <ac:chgData name="Elia Matteini" userId="656b0e01ab72c2dd" providerId="LiveId" clId="{236ABE11-1928-4D68-9A0F-2D727AA3416E}" dt="2024-07-01T14:08:36.689" v="1257" actId="478"/>
          <ac:spMkLst>
            <pc:docMk/>
            <pc:sldMk cId="576972243" sldId="270"/>
            <ac:spMk id="3" creationId="{2A5BFE95-37AC-A077-5DE4-7D59678165F2}"/>
          </ac:spMkLst>
        </pc:spChg>
        <pc:spChg chg="del">
          <ac:chgData name="Elia Matteini" userId="656b0e01ab72c2dd" providerId="LiveId" clId="{236ABE11-1928-4D68-9A0F-2D727AA3416E}" dt="2024-06-19T14:13:54.321" v="222" actId="478"/>
          <ac:spMkLst>
            <pc:docMk/>
            <pc:sldMk cId="576972243" sldId="270"/>
            <ac:spMk id="4" creationId="{A80AB6CD-DDED-ECA3-C5EE-68DC4095615B}"/>
          </ac:spMkLst>
        </pc:spChg>
        <pc:spChg chg="add mod">
          <ac:chgData name="Elia Matteini" userId="656b0e01ab72c2dd" providerId="LiveId" clId="{236ABE11-1928-4D68-9A0F-2D727AA3416E}" dt="2024-07-01T14:08:36.910" v="1258"/>
          <ac:spMkLst>
            <pc:docMk/>
            <pc:sldMk cId="576972243" sldId="270"/>
            <ac:spMk id="4" creationId="{BDB55D1B-25D0-C844-E3C2-E1C9CC3A86FA}"/>
          </ac:spMkLst>
        </pc:spChg>
        <pc:spChg chg="del">
          <ac:chgData name="Elia Matteini" userId="656b0e01ab72c2dd" providerId="LiveId" clId="{236ABE11-1928-4D68-9A0F-2D727AA3416E}" dt="2024-06-19T14:13:54.321" v="222" actId="478"/>
          <ac:spMkLst>
            <pc:docMk/>
            <pc:sldMk cId="576972243" sldId="270"/>
            <ac:spMk id="5" creationId="{86730049-F946-C489-7981-AE5F603ED08E}"/>
          </ac:spMkLst>
        </pc:spChg>
        <pc:spChg chg="add mod">
          <ac:chgData name="Elia Matteini" userId="656b0e01ab72c2dd" providerId="LiveId" clId="{236ABE11-1928-4D68-9A0F-2D727AA3416E}" dt="2024-06-19T14:15:18.857" v="273" actId="14100"/>
          <ac:spMkLst>
            <pc:docMk/>
            <pc:sldMk cId="576972243" sldId="270"/>
            <ac:spMk id="6" creationId="{79A99FF4-D089-B322-E1A2-D016229A38CE}"/>
          </ac:spMkLst>
        </pc:spChg>
        <pc:spChg chg="add mod">
          <ac:chgData name="Elia Matteini" userId="656b0e01ab72c2dd" providerId="LiveId" clId="{236ABE11-1928-4D68-9A0F-2D727AA3416E}" dt="2024-06-19T14:16:03.504" v="277" actId="1076"/>
          <ac:spMkLst>
            <pc:docMk/>
            <pc:sldMk cId="576972243" sldId="270"/>
            <ac:spMk id="7" creationId="{5FB9EEC8-75C1-63DE-A589-B21BDCB74EA9}"/>
          </ac:spMkLst>
        </pc:spChg>
        <pc:spChg chg="del">
          <ac:chgData name="Elia Matteini" userId="656b0e01ab72c2dd" providerId="LiveId" clId="{236ABE11-1928-4D68-9A0F-2D727AA3416E}" dt="2024-06-19T14:13:54.321" v="222" actId="478"/>
          <ac:spMkLst>
            <pc:docMk/>
            <pc:sldMk cId="576972243" sldId="270"/>
            <ac:spMk id="8" creationId="{CFDA9B6C-77EE-E5CB-3039-77D1494CFD01}"/>
          </ac:spMkLst>
        </pc:spChg>
        <pc:spChg chg="del">
          <ac:chgData name="Elia Matteini" userId="656b0e01ab72c2dd" providerId="LiveId" clId="{236ABE11-1928-4D68-9A0F-2D727AA3416E}" dt="2024-06-19T14:13:54.321" v="222" actId="478"/>
          <ac:spMkLst>
            <pc:docMk/>
            <pc:sldMk cId="576972243" sldId="270"/>
            <ac:spMk id="9" creationId="{765C28D8-66ED-3312-0172-753032E8C980}"/>
          </ac:spMkLst>
        </pc:spChg>
        <pc:spChg chg="add mod">
          <ac:chgData name="Elia Matteini" userId="656b0e01ab72c2dd" providerId="LiveId" clId="{236ABE11-1928-4D68-9A0F-2D727AA3416E}" dt="2024-07-01T14:03:19.009" v="1233" actId="14100"/>
          <ac:spMkLst>
            <pc:docMk/>
            <pc:sldMk cId="576972243" sldId="270"/>
            <ac:spMk id="10" creationId="{E757A9E3-B3DA-E3D7-2FF5-D2FA479D0FDB}"/>
          </ac:spMkLst>
        </pc:spChg>
        <pc:spChg chg="add mod">
          <ac:chgData name="Elia Matteini" userId="656b0e01ab72c2dd" providerId="LiveId" clId="{236ABE11-1928-4D68-9A0F-2D727AA3416E}" dt="2024-06-19T14:17:13.762" v="375" actId="1076"/>
          <ac:spMkLst>
            <pc:docMk/>
            <pc:sldMk cId="576972243" sldId="270"/>
            <ac:spMk id="11" creationId="{2B143C89-2E06-154F-8DD9-F7CF15B846AD}"/>
          </ac:spMkLst>
        </pc:spChg>
        <pc:picChg chg="mod">
          <ac:chgData name="Elia Matteini" userId="656b0e01ab72c2dd" providerId="LiveId" clId="{236ABE11-1928-4D68-9A0F-2D727AA3416E}" dt="2024-06-19T14:14:24.818" v="225" actId="1076"/>
          <ac:picMkLst>
            <pc:docMk/>
            <pc:sldMk cId="576972243" sldId="270"/>
            <ac:picMk id="2" creationId="{233FD667-4EF3-82A7-FD3A-998940F22E8C}"/>
          </ac:picMkLst>
        </pc:picChg>
        <pc:picChg chg="del">
          <ac:chgData name="Elia Matteini" userId="656b0e01ab72c2dd" providerId="LiveId" clId="{236ABE11-1928-4D68-9A0F-2D727AA3416E}" dt="2024-06-19T14:13:54.321" v="222" actId="478"/>
          <ac:picMkLst>
            <pc:docMk/>
            <pc:sldMk cId="576972243" sldId="270"/>
            <ac:picMk id="3" creationId="{02F7BA2C-9E77-BA48-DB5F-EB06C4DA76CC}"/>
          </ac:picMkLst>
        </pc:picChg>
      </pc:sldChg>
      <pc:sldChg chg="addSp delSp modSp add mod">
        <pc:chgData name="Elia Matteini" userId="656b0e01ab72c2dd" providerId="LiveId" clId="{236ABE11-1928-4D68-9A0F-2D727AA3416E}" dt="2024-07-01T14:07:29.257" v="1247"/>
        <pc:sldMkLst>
          <pc:docMk/>
          <pc:sldMk cId="2197216449" sldId="271"/>
        </pc:sldMkLst>
        <pc:spChg chg="add mod">
          <ac:chgData name="Elia Matteini" userId="656b0e01ab72c2dd" providerId="LiveId" clId="{236ABE11-1928-4D68-9A0F-2D727AA3416E}" dt="2024-07-01T14:07:29.257" v="1247"/>
          <ac:spMkLst>
            <pc:docMk/>
            <pc:sldMk cId="2197216449" sldId="271"/>
            <ac:spMk id="3" creationId="{05FADCEC-C557-916A-D147-5146516889D5}"/>
          </ac:spMkLst>
        </pc:spChg>
        <pc:spChg chg="del">
          <ac:chgData name="Elia Matteini" userId="656b0e01ab72c2dd" providerId="LiveId" clId="{236ABE11-1928-4D68-9A0F-2D727AA3416E}" dt="2024-06-19T14:33:11.506" v="377" actId="478"/>
          <ac:spMkLst>
            <pc:docMk/>
            <pc:sldMk cId="2197216449" sldId="271"/>
            <ac:spMk id="6" creationId="{79A99FF4-D089-B322-E1A2-D016229A38CE}"/>
          </ac:spMkLst>
        </pc:spChg>
        <pc:spChg chg="del">
          <ac:chgData name="Elia Matteini" userId="656b0e01ab72c2dd" providerId="LiveId" clId="{236ABE11-1928-4D68-9A0F-2D727AA3416E}" dt="2024-06-19T14:33:11.506" v="377" actId="478"/>
          <ac:spMkLst>
            <pc:docMk/>
            <pc:sldMk cId="2197216449" sldId="271"/>
            <ac:spMk id="7" creationId="{5FB9EEC8-75C1-63DE-A589-B21BDCB74EA9}"/>
          </ac:spMkLst>
        </pc:spChg>
        <pc:spChg chg="add mod">
          <ac:chgData name="Elia Matteini" userId="656b0e01ab72c2dd" providerId="LiveId" clId="{236ABE11-1928-4D68-9A0F-2D727AA3416E}" dt="2024-06-19T14:37:45.015" v="412" actId="20577"/>
          <ac:spMkLst>
            <pc:docMk/>
            <pc:sldMk cId="2197216449" sldId="271"/>
            <ac:spMk id="8" creationId="{60351D67-5530-EC68-0B09-5D3C857429E6}"/>
          </ac:spMkLst>
        </pc:spChg>
        <pc:spChg chg="del">
          <ac:chgData name="Elia Matteini" userId="656b0e01ab72c2dd" providerId="LiveId" clId="{236ABE11-1928-4D68-9A0F-2D727AA3416E}" dt="2024-06-19T14:33:11.506" v="377" actId="478"/>
          <ac:spMkLst>
            <pc:docMk/>
            <pc:sldMk cId="2197216449" sldId="271"/>
            <ac:spMk id="10" creationId="{E757A9E3-B3DA-E3D7-2FF5-D2FA479D0FDB}"/>
          </ac:spMkLst>
        </pc:spChg>
        <pc:spChg chg="del">
          <ac:chgData name="Elia Matteini" userId="656b0e01ab72c2dd" providerId="LiveId" clId="{236ABE11-1928-4D68-9A0F-2D727AA3416E}" dt="2024-06-19T14:33:11.506" v="377" actId="478"/>
          <ac:spMkLst>
            <pc:docMk/>
            <pc:sldMk cId="2197216449" sldId="271"/>
            <ac:spMk id="11" creationId="{2B143C89-2E06-154F-8DD9-F7CF15B846AD}"/>
          </ac:spMkLst>
        </pc:spChg>
        <pc:picChg chg="del">
          <ac:chgData name="Elia Matteini" userId="656b0e01ab72c2dd" providerId="LiveId" clId="{236ABE11-1928-4D68-9A0F-2D727AA3416E}" dt="2024-06-19T14:33:11.506" v="377" actId="478"/>
          <ac:picMkLst>
            <pc:docMk/>
            <pc:sldMk cId="2197216449" sldId="271"/>
            <ac:picMk id="2" creationId="{233FD667-4EF3-82A7-FD3A-998940F22E8C}"/>
          </ac:picMkLst>
        </pc:picChg>
        <pc:picChg chg="mod">
          <ac:chgData name="Elia Matteini" userId="656b0e01ab72c2dd" providerId="LiveId" clId="{236ABE11-1928-4D68-9A0F-2D727AA3416E}" dt="2024-06-19T14:36:48.717" v="393" actId="1076"/>
          <ac:picMkLst>
            <pc:docMk/>
            <pc:sldMk cId="2197216449" sldId="271"/>
            <ac:picMk id="2" creationId="{89E40FF5-67F6-94B8-0ABE-2EFCECE5E0F1}"/>
          </ac:picMkLst>
        </pc:picChg>
        <pc:picChg chg="del mod modCrop">
          <ac:chgData name="Elia Matteini" userId="656b0e01ab72c2dd" providerId="LiveId" clId="{236ABE11-1928-4D68-9A0F-2D727AA3416E}" dt="2024-06-19T14:34:51.309" v="388" actId="478"/>
          <ac:picMkLst>
            <pc:docMk/>
            <pc:sldMk cId="2197216449" sldId="271"/>
            <ac:picMk id="3" creationId="{5D858824-0664-50C1-3FA7-4108CA354403}"/>
          </ac:picMkLst>
        </pc:picChg>
        <pc:picChg chg="add del mod modCrop">
          <ac:chgData name="Elia Matteini" userId="656b0e01ab72c2dd" providerId="LiveId" clId="{236ABE11-1928-4D68-9A0F-2D727AA3416E}" dt="2024-06-19T14:34:51.309" v="388" actId="478"/>
          <ac:picMkLst>
            <pc:docMk/>
            <pc:sldMk cId="2197216449" sldId="271"/>
            <ac:picMk id="4" creationId="{7FF79116-B28E-EEC1-50B4-3319ED4F2B2F}"/>
          </ac:picMkLst>
        </pc:picChg>
        <pc:picChg chg="mod">
          <ac:chgData name="Elia Matteini" userId="656b0e01ab72c2dd" providerId="LiveId" clId="{236ABE11-1928-4D68-9A0F-2D727AA3416E}" dt="2024-06-19T14:37:17.178" v="396" actId="1076"/>
          <ac:picMkLst>
            <pc:docMk/>
            <pc:sldMk cId="2197216449" sldId="271"/>
            <ac:picMk id="5" creationId="{DB84C6A7-F394-2995-B52D-44EB645F8B3F}"/>
          </ac:picMkLst>
        </pc:picChg>
      </pc:sldChg>
      <pc:sldChg chg="addSp delSp modSp add mod ord">
        <pc:chgData name="Elia Matteini" userId="656b0e01ab72c2dd" providerId="LiveId" clId="{236ABE11-1928-4D68-9A0F-2D727AA3416E}" dt="2024-07-01T14:13:12.414" v="1343" actId="20577"/>
        <pc:sldMkLst>
          <pc:docMk/>
          <pc:sldMk cId="2440943119" sldId="272"/>
        </pc:sldMkLst>
        <pc:spChg chg="add mod">
          <ac:chgData name="Elia Matteini" userId="656b0e01ab72c2dd" providerId="LiveId" clId="{236ABE11-1928-4D68-9A0F-2D727AA3416E}" dt="2024-06-24T14:17:46.423" v="1164" actId="1076"/>
          <ac:spMkLst>
            <pc:docMk/>
            <pc:sldMk cId="2440943119" sldId="272"/>
            <ac:spMk id="2" creationId="{C160E0F6-8A11-1BC6-5D00-635BA4B02D36}"/>
          </ac:spMkLst>
        </pc:spChg>
        <pc:spChg chg="add mod">
          <ac:chgData name="Elia Matteini" userId="656b0e01ab72c2dd" providerId="LiveId" clId="{236ABE11-1928-4D68-9A0F-2D727AA3416E}" dt="2024-06-24T14:17:46.423" v="1164" actId="1076"/>
          <ac:spMkLst>
            <pc:docMk/>
            <pc:sldMk cId="2440943119" sldId="272"/>
            <ac:spMk id="3" creationId="{8BFCB5E3-2DF9-656C-4E4D-88A3187519B9}"/>
          </ac:spMkLst>
        </pc:spChg>
        <pc:spChg chg="add mod">
          <ac:chgData name="Elia Matteini" userId="656b0e01ab72c2dd" providerId="LiveId" clId="{236ABE11-1928-4D68-9A0F-2D727AA3416E}" dt="2024-07-01T14:13:12.414" v="1343" actId="20577"/>
          <ac:spMkLst>
            <pc:docMk/>
            <pc:sldMk cId="2440943119" sldId="272"/>
            <ac:spMk id="4" creationId="{137F5A14-C6C7-5B08-A9AE-860C6A809A3D}"/>
          </ac:spMkLst>
        </pc:spChg>
        <pc:spChg chg="del mod">
          <ac:chgData name="Elia Matteini" userId="656b0e01ab72c2dd" providerId="LiveId" clId="{236ABE11-1928-4D68-9A0F-2D727AA3416E}" dt="2024-06-24T14:17:31.601" v="1162" actId="478"/>
          <ac:spMkLst>
            <pc:docMk/>
            <pc:sldMk cId="2440943119" sldId="272"/>
            <ac:spMk id="444" creationId="{00000000-0000-0000-0000-000000000000}"/>
          </ac:spMkLst>
        </pc:spChg>
        <pc:spChg chg="del mod">
          <ac:chgData name="Elia Matteini" userId="656b0e01ab72c2dd" providerId="LiveId" clId="{236ABE11-1928-4D68-9A0F-2D727AA3416E}" dt="2024-06-19T14:46:07.530" v="457" actId="478"/>
          <ac:spMkLst>
            <pc:docMk/>
            <pc:sldMk cId="2440943119" sldId="272"/>
            <ac:spMk id="445" creationId="{00000000-0000-0000-0000-000000000000}"/>
          </ac:spMkLst>
        </pc:spChg>
        <pc:spChg chg="mod">
          <ac:chgData name="Elia Matteini" userId="656b0e01ab72c2dd" providerId="LiveId" clId="{236ABE11-1928-4D68-9A0F-2D727AA3416E}" dt="2024-06-24T14:17:36.307" v="1163" actId="1076"/>
          <ac:spMkLst>
            <pc:docMk/>
            <pc:sldMk cId="2440943119" sldId="272"/>
            <ac:spMk id="446" creationId="{00000000-0000-0000-0000-000000000000}"/>
          </ac:spMkLst>
        </pc:spChg>
        <pc:spChg chg="del mod">
          <ac:chgData name="Elia Matteini" userId="656b0e01ab72c2dd" providerId="LiveId" clId="{236ABE11-1928-4D68-9A0F-2D727AA3416E}" dt="2024-06-19T14:49:39.366" v="568" actId="478"/>
          <ac:spMkLst>
            <pc:docMk/>
            <pc:sldMk cId="2440943119" sldId="272"/>
            <ac:spMk id="447" creationId="{00000000-0000-0000-0000-000000000000}"/>
          </ac:spMkLst>
        </pc:spChg>
        <pc:spChg chg="del mod">
          <ac:chgData name="Elia Matteini" userId="656b0e01ab72c2dd" providerId="LiveId" clId="{236ABE11-1928-4D68-9A0F-2D727AA3416E}" dt="2024-06-19T14:49:39.366" v="568" actId="478"/>
          <ac:spMkLst>
            <pc:docMk/>
            <pc:sldMk cId="2440943119" sldId="272"/>
            <ac:spMk id="448" creationId="{00000000-0000-0000-0000-000000000000}"/>
          </ac:spMkLst>
        </pc:spChg>
        <pc:spChg chg="del mod">
          <ac:chgData name="Elia Matteini" userId="656b0e01ab72c2dd" providerId="LiveId" clId="{236ABE11-1928-4D68-9A0F-2D727AA3416E}" dt="2024-06-19T14:49:39.366" v="568" actId="478"/>
          <ac:spMkLst>
            <pc:docMk/>
            <pc:sldMk cId="2440943119" sldId="272"/>
            <ac:spMk id="449" creationId="{00000000-0000-0000-0000-000000000000}"/>
          </ac:spMkLst>
        </pc:spChg>
        <pc:spChg chg="del mod">
          <ac:chgData name="Elia Matteini" userId="656b0e01ab72c2dd" providerId="LiveId" clId="{236ABE11-1928-4D68-9A0F-2D727AA3416E}" dt="2024-07-01T14:12:59.109" v="1322" actId="478"/>
          <ac:spMkLst>
            <pc:docMk/>
            <pc:sldMk cId="2440943119" sldId="272"/>
            <ac:spMk id="450" creationId="{00000000-0000-0000-0000-000000000000}"/>
          </ac:spMkLst>
        </pc:spChg>
      </pc:sldChg>
      <pc:sldChg chg="modSp add del mod">
        <pc:chgData name="Elia Matteini" userId="656b0e01ab72c2dd" providerId="LiveId" clId="{236ABE11-1928-4D68-9A0F-2D727AA3416E}" dt="2024-06-19T14:38:37.259" v="417" actId="2696"/>
        <pc:sldMkLst>
          <pc:docMk/>
          <pc:sldMk cId="2640783690" sldId="272"/>
        </pc:sldMkLst>
        <pc:spChg chg="mod">
          <ac:chgData name="Elia Matteini" userId="656b0e01ab72c2dd" providerId="LiveId" clId="{236ABE11-1928-4D68-9A0F-2D727AA3416E}" dt="2024-06-19T14:38:31.530" v="415" actId="27636"/>
          <ac:spMkLst>
            <pc:docMk/>
            <pc:sldMk cId="2640783690" sldId="272"/>
            <ac:spMk id="447" creationId="{00000000-0000-0000-0000-000000000000}"/>
          </ac:spMkLst>
        </pc:spChg>
        <pc:spChg chg="mod">
          <ac:chgData name="Elia Matteini" userId="656b0e01ab72c2dd" providerId="LiveId" clId="{236ABE11-1928-4D68-9A0F-2D727AA3416E}" dt="2024-06-19T14:38:31.531" v="416" actId="27636"/>
          <ac:spMkLst>
            <pc:docMk/>
            <pc:sldMk cId="2640783690" sldId="272"/>
            <ac:spMk id="448" creationId="{00000000-0000-0000-0000-000000000000}"/>
          </ac:spMkLst>
        </pc:spChg>
      </pc:sldChg>
      <pc:sldChg chg="addSp delSp modSp mod">
        <pc:chgData name="Elia Matteini" userId="656b0e01ab72c2dd" providerId="LiveId" clId="{236ABE11-1928-4D68-9A0F-2D727AA3416E}" dt="2024-07-01T14:10:11.996" v="1285" actId="20577"/>
        <pc:sldMkLst>
          <pc:docMk/>
          <pc:sldMk cId="838294383" sldId="274"/>
        </pc:sldMkLst>
        <pc:spChg chg="add mod">
          <ac:chgData name="Elia Matteini" userId="656b0e01ab72c2dd" providerId="LiveId" clId="{236ABE11-1928-4D68-9A0F-2D727AA3416E}" dt="2024-07-01T14:10:11.996" v="1285" actId="20577"/>
          <ac:spMkLst>
            <pc:docMk/>
            <pc:sldMk cId="838294383" sldId="274"/>
            <ac:spMk id="2" creationId="{A17E4B28-FA87-C548-C98F-7B23A7B88B14}"/>
          </ac:spMkLst>
        </pc:spChg>
        <pc:spChg chg="del mod">
          <ac:chgData name="Elia Matteini" userId="656b0e01ab72c2dd" providerId="LiveId" clId="{236ABE11-1928-4D68-9A0F-2D727AA3416E}" dt="2024-07-01T14:10:02.741" v="1275" actId="478"/>
          <ac:spMkLst>
            <pc:docMk/>
            <pc:sldMk cId="838294383" sldId="274"/>
            <ac:spMk id="416" creationId="{00000000-0000-0000-0000-000000000000}"/>
          </ac:spMkLst>
        </pc:spChg>
      </pc:sldChg>
      <pc:sldChg chg="del">
        <pc:chgData name="Elia Matteini" userId="656b0e01ab72c2dd" providerId="LiveId" clId="{236ABE11-1928-4D68-9A0F-2D727AA3416E}" dt="2024-06-23T16:39:32.233" v="887" actId="2696"/>
        <pc:sldMkLst>
          <pc:docMk/>
          <pc:sldMk cId="3833689446" sldId="275"/>
        </pc:sldMkLst>
      </pc:sldChg>
      <pc:sldChg chg="addSp delSp modSp mod">
        <pc:chgData name="Elia Matteini" userId="656b0e01ab72c2dd" providerId="LiveId" clId="{236ABE11-1928-4D68-9A0F-2D727AA3416E}" dt="2024-07-01T14:10:31.661" v="1289"/>
        <pc:sldMkLst>
          <pc:docMk/>
          <pc:sldMk cId="4140879369" sldId="276"/>
        </pc:sldMkLst>
        <pc:spChg chg="add mod">
          <ac:chgData name="Elia Matteini" userId="656b0e01ab72c2dd" providerId="LiveId" clId="{236ABE11-1928-4D68-9A0F-2D727AA3416E}" dt="2024-07-01T14:10:31.661" v="1289"/>
          <ac:spMkLst>
            <pc:docMk/>
            <pc:sldMk cId="4140879369" sldId="276"/>
            <ac:spMk id="2" creationId="{39DC7D0D-3A5D-F360-F6E6-1AAFA412AD5B}"/>
          </ac:spMkLst>
        </pc:spChg>
        <pc:spChg chg="add del mod">
          <ac:chgData name="Elia Matteini" userId="656b0e01ab72c2dd" providerId="LiveId" clId="{236ABE11-1928-4D68-9A0F-2D727AA3416E}" dt="2024-07-01T14:00:14.433" v="1206" actId="478"/>
          <ac:spMkLst>
            <pc:docMk/>
            <pc:sldMk cId="4140879369" sldId="276"/>
            <ac:spMk id="2" creationId="{65D19817-03AA-4C70-B001-9F29802312EA}"/>
          </ac:spMkLst>
        </pc:spChg>
        <pc:spChg chg="add mod">
          <ac:chgData name="Elia Matteini" userId="656b0e01ab72c2dd" providerId="LiveId" clId="{236ABE11-1928-4D68-9A0F-2D727AA3416E}" dt="2024-07-01T13:59:11.418" v="1200" actId="1076"/>
          <ac:spMkLst>
            <pc:docMk/>
            <pc:sldMk cId="4140879369" sldId="276"/>
            <ac:spMk id="5" creationId="{99569E92-9EF2-B317-B6A3-651FB1EC4ABE}"/>
          </ac:spMkLst>
        </pc:spChg>
        <pc:spChg chg="add mod">
          <ac:chgData name="Elia Matteini" userId="656b0e01ab72c2dd" providerId="LiveId" clId="{236ABE11-1928-4D68-9A0F-2D727AA3416E}" dt="2024-07-01T14:00:12.116" v="1205"/>
          <ac:spMkLst>
            <pc:docMk/>
            <pc:sldMk cId="4140879369" sldId="276"/>
            <ac:spMk id="6" creationId="{717D2B58-9115-EECC-71BF-D199B8918336}"/>
          </ac:spMkLst>
        </pc:spChg>
        <pc:spChg chg="add del mod">
          <ac:chgData name="Elia Matteini" userId="656b0e01ab72c2dd" providerId="LiveId" clId="{236ABE11-1928-4D68-9A0F-2D727AA3416E}" dt="2024-06-24T10:19:57.639" v="953" actId="478"/>
          <ac:spMkLst>
            <pc:docMk/>
            <pc:sldMk cId="4140879369" sldId="276"/>
            <ac:spMk id="6" creationId="{A35EFB93-111B-6718-AD25-DBAA407BEB2C}"/>
          </ac:spMkLst>
        </pc:spChg>
        <pc:spChg chg="add del mod">
          <ac:chgData name="Elia Matteini" userId="656b0e01ab72c2dd" providerId="LiveId" clId="{236ABE11-1928-4D68-9A0F-2D727AA3416E}" dt="2024-07-01T14:10:31.352" v="1288" actId="478"/>
          <ac:spMkLst>
            <pc:docMk/>
            <pc:sldMk cId="4140879369" sldId="276"/>
            <ac:spMk id="7" creationId="{6F159B09-E256-8E36-5261-56672B9F07D7}"/>
          </ac:spMkLst>
        </pc:spChg>
        <pc:picChg chg="mod">
          <ac:chgData name="Elia Matteini" userId="656b0e01ab72c2dd" providerId="LiveId" clId="{236ABE11-1928-4D68-9A0F-2D727AA3416E}" dt="2024-06-23T16:18:30.293" v="656" actId="1076"/>
          <ac:picMkLst>
            <pc:docMk/>
            <pc:sldMk cId="4140879369" sldId="276"/>
            <ac:picMk id="3" creationId="{18DB66C2-71DB-F249-2884-CB929443CE66}"/>
          </ac:picMkLst>
        </pc:picChg>
        <pc:picChg chg="mod">
          <ac:chgData name="Elia Matteini" userId="656b0e01ab72c2dd" providerId="LiveId" clId="{236ABE11-1928-4D68-9A0F-2D727AA3416E}" dt="2024-06-23T16:19:48.323" v="659" actId="1076"/>
          <ac:picMkLst>
            <pc:docMk/>
            <pc:sldMk cId="4140879369" sldId="276"/>
            <ac:picMk id="4" creationId="{4EE89FD1-BBC3-D6BF-8441-D2490756EC99}"/>
          </ac:picMkLst>
        </pc:picChg>
        <pc:picChg chg="mod">
          <ac:chgData name="Elia Matteini" userId="656b0e01ab72c2dd" providerId="LiveId" clId="{236ABE11-1928-4D68-9A0F-2D727AA3416E}" dt="2024-06-23T14:33:16.912" v="648" actId="1076"/>
          <ac:picMkLst>
            <pc:docMk/>
            <pc:sldMk cId="4140879369" sldId="276"/>
            <ac:picMk id="10" creationId="{5B54E2C4-3E2E-FAD0-C4F8-D396893EBB84}"/>
          </ac:picMkLst>
        </pc:picChg>
      </pc:sldChg>
      <pc:sldChg chg="addSp delSp modSp mod">
        <pc:chgData name="Elia Matteini" userId="656b0e01ab72c2dd" providerId="LiveId" clId="{236ABE11-1928-4D68-9A0F-2D727AA3416E}" dt="2024-07-01T14:14:25.747" v="1347" actId="478"/>
        <pc:sldMkLst>
          <pc:docMk/>
          <pc:sldMk cId="575319310" sldId="277"/>
        </pc:sldMkLst>
        <pc:spChg chg="mod">
          <ac:chgData name="Elia Matteini" userId="656b0e01ab72c2dd" providerId="LiveId" clId="{236ABE11-1928-4D68-9A0F-2D727AA3416E}" dt="2024-06-23T14:31:42.267" v="618" actId="1076"/>
          <ac:spMkLst>
            <pc:docMk/>
            <pc:sldMk cId="575319310" sldId="277"/>
            <ac:spMk id="2" creationId="{8D83F81E-25BF-33E9-A95B-DA1A19F13738}"/>
          </ac:spMkLst>
        </pc:spChg>
        <pc:spChg chg="mod">
          <ac:chgData name="Elia Matteini" userId="656b0e01ab72c2dd" providerId="LiveId" clId="{236ABE11-1928-4D68-9A0F-2D727AA3416E}" dt="2024-06-23T14:31:42.267" v="618" actId="1076"/>
          <ac:spMkLst>
            <pc:docMk/>
            <pc:sldMk cId="575319310" sldId="277"/>
            <ac:spMk id="3" creationId="{6C8CB69A-CE9D-C77F-45C5-EFC798474A52}"/>
          </ac:spMkLst>
        </pc:spChg>
        <pc:spChg chg="add del mod">
          <ac:chgData name="Elia Matteini" userId="656b0e01ab72c2dd" providerId="LiveId" clId="{236ABE11-1928-4D68-9A0F-2D727AA3416E}" dt="2024-07-01T14:10:22.820" v="1286" actId="478"/>
          <ac:spMkLst>
            <pc:docMk/>
            <pc:sldMk cId="575319310" sldId="277"/>
            <ac:spMk id="4" creationId="{CB88852B-72DA-ED2B-0198-1871E5F0637E}"/>
          </ac:spMkLst>
        </pc:spChg>
        <pc:spChg chg="add mod">
          <ac:chgData name="Elia Matteini" userId="656b0e01ab72c2dd" providerId="LiveId" clId="{236ABE11-1928-4D68-9A0F-2D727AA3416E}" dt="2024-07-01T14:10:23.152" v="1287"/>
          <ac:spMkLst>
            <pc:docMk/>
            <pc:sldMk cId="575319310" sldId="277"/>
            <ac:spMk id="5" creationId="{720048F4-A84B-9B22-65CE-D887C39F26FE}"/>
          </ac:spMkLst>
        </pc:spChg>
        <pc:spChg chg="add mod">
          <ac:chgData name="Elia Matteini" userId="656b0e01ab72c2dd" providerId="LiveId" clId="{236ABE11-1928-4D68-9A0F-2D727AA3416E}" dt="2024-06-23T14:31:42.267" v="618" actId="1076"/>
          <ac:spMkLst>
            <pc:docMk/>
            <pc:sldMk cId="575319310" sldId="277"/>
            <ac:spMk id="8" creationId="{2E3FF4DF-FEC7-2A5F-8CDD-322062FE36A0}"/>
          </ac:spMkLst>
        </pc:spChg>
        <pc:spChg chg="add mod">
          <ac:chgData name="Elia Matteini" userId="656b0e01ab72c2dd" providerId="LiveId" clId="{236ABE11-1928-4D68-9A0F-2D727AA3416E}" dt="2024-06-23T14:31:42.267" v="618" actId="1076"/>
          <ac:spMkLst>
            <pc:docMk/>
            <pc:sldMk cId="575319310" sldId="277"/>
            <ac:spMk id="9" creationId="{BB5191A1-EFAB-2C85-4CB7-00F162C14230}"/>
          </ac:spMkLst>
        </pc:spChg>
        <pc:spChg chg="del">
          <ac:chgData name="Elia Matteini" userId="656b0e01ab72c2dd" providerId="LiveId" clId="{236ABE11-1928-4D68-9A0F-2D727AA3416E}" dt="2024-07-01T14:14:25.747" v="1347" actId="478"/>
          <ac:spMkLst>
            <pc:docMk/>
            <pc:sldMk cId="575319310" sldId="277"/>
            <ac:spMk id="12" creationId="{C5730F58-E93F-CA0A-299A-BFDB6AC3FC5B}"/>
          </ac:spMkLst>
        </pc:spChg>
        <pc:spChg chg="del mod">
          <ac:chgData name="Elia Matteini" userId="656b0e01ab72c2dd" providerId="LiveId" clId="{236ABE11-1928-4D68-9A0F-2D727AA3416E}" dt="2024-06-24T10:19:54.135" v="951" actId="478"/>
          <ac:spMkLst>
            <pc:docMk/>
            <pc:sldMk cId="575319310" sldId="277"/>
            <ac:spMk id="416" creationId="{00000000-0000-0000-0000-000000000000}"/>
          </ac:spMkLst>
        </pc:spChg>
        <pc:cxnChg chg="del">
          <ac:chgData name="Elia Matteini" userId="656b0e01ab72c2dd" providerId="LiveId" clId="{236ABE11-1928-4D68-9A0F-2D727AA3416E}" dt="2024-06-23T14:28:01.875" v="594" actId="478"/>
          <ac:cxnSpMkLst>
            <pc:docMk/>
            <pc:sldMk cId="575319310" sldId="277"/>
            <ac:cxnSpMk id="4" creationId="{D6A17C30-5B6E-484B-D321-3E2733623457}"/>
          </ac:cxnSpMkLst>
        </pc:cxnChg>
        <pc:cxnChg chg="add mod">
          <ac:chgData name="Elia Matteini" userId="656b0e01ab72c2dd" providerId="LiveId" clId="{236ABE11-1928-4D68-9A0F-2D727AA3416E}" dt="2024-06-23T14:31:42.267" v="618" actId="1076"/>
          <ac:cxnSpMkLst>
            <pc:docMk/>
            <pc:sldMk cId="575319310" sldId="277"/>
            <ac:cxnSpMk id="6" creationId="{6D91598E-FD2F-9209-1155-81873B6BDEC2}"/>
          </ac:cxnSpMkLst>
        </pc:cxnChg>
        <pc:cxnChg chg="add del mod">
          <ac:chgData name="Elia Matteini" userId="656b0e01ab72c2dd" providerId="LiveId" clId="{236ABE11-1928-4D68-9A0F-2D727AA3416E}" dt="2024-07-01T14:14:14.146" v="1345" actId="478"/>
          <ac:cxnSpMkLst>
            <pc:docMk/>
            <pc:sldMk cId="575319310" sldId="277"/>
            <ac:cxnSpMk id="7" creationId="{7700869E-E6EC-3954-9555-6439FAEF47A3}"/>
          </ac:cxnSpMkLst>
        </pc:cxnChg>
        <pc:cxnChg chg="add mod">
          <ac:chgData name="Elia Matteini" userId="656b0e01ab72c2dd" providerId="LiveId" clId="{236ABE11-1928-4D68-9A0F-2D727AA3416E}" dt="2024-06-23T14:31:42.267" v="618" actId="1076"/>
          <ac:cxnSpMkLst>
            <pc:docMk/>
            <pc:sldMk cId="575319310" sldId="277"/>
            <ac:cxnSpMk id="11" creationId="{76D127EC-C170-2B3D-1B98-0375895EF7C9}"/>
          </ac:cxnSpMkLst>
        </pc:cxnChg>
        <pc:cxnChg chg="add mod">
          <ac:chgData name="Elia Matteini" userId="656b0e01ab72c2dd" providerId="LiveId" clId="{236ABE11-1928-4D68-9A0F-2D727AA3416E}" dt="2024-06-23T14:31:42.267" v="618" actId="1076"/>
          <ac:cxnSpMkLst>
            <pc:docMk/>
            <pc:sldMk cId="575319310" sldId="277"/>
            <ac:cxnSpMk id="13" creationId="{C0943FFB-36CE-97AC-9332-6884FCFF9A67}"/>
          </ac:cxnSpMkLst>
        </pc:cxnChg>
        <pc:cxnChg chg="add">
          <ac:chgData name="Elia Matteini" userId="656b0e01ab72c2dd" providerId="LiveId" clId="{236ABE11-1928-4D68-9A0F-2D727AA3416E}" dt="2024-07-01T14:14:21.285" v="1346" actId="11529"/>
          <ac:cxnSpMkLst>
            <pc:docMk/>
            <pc:sldMk cId="575319310" sldId="277"/>
            <ac:cxnSpMk id="13" creationId="{FFF3AD31-5CDC-B8C5-C9AF-AD1A719C4412}"/>
          </ac:cxnSpMkLst>
        </pc:cxnChg>
        <pc:cxnChg chg="add del mod">
          <ac:chgData name="Elia Matteini" userId="656b0e01ab72c2dd" providerId="LiveId" clId="{236ABE11-1928-4D68-9A0F-2D727AA3416E}" dt="2024-06-23T14:30:08.602" v="612" actId="11529"/>
          <ac:cxnSpMkLst>
            <pc:docMk/>
            <pc:sldMk cId="575319310" sldId="277"/>
            <ac:cxnSpMk id="15" creationId="{1C6AA865-0BB6-710E-A862-0696726F35B1}"/>
          </ac:cxnSpMkLst>
        </pc:cxnChg>
        <pc:cxnChg chg="add mod">
          <ac:chgData name="Elia Matteini" userId="656b0e01ab72c2dd" providerId="LiveId" clId="{236ABE11-1928-4D68-9A0F-2D727AA3416E}" dt="2024-06-23T14:31:42.267" v="618" actId="1076"/>
          <ac:cxnSpMkLst>
            <pc:docMk/>
            <pc:sldMk cId="575319310" sldId="277"/>
            <ac:cxnSpMk id="17" creationId="{E6F04692-E43D-7FCB-C51C-BA77B2D5B612}"/>
          </ac:cxnSpMkLst>
        </pc:cxnChg>
      </pc:sldChg>
      <pc:sldChg chg="addSp delSp modSp mod">
        <pc:chgData name="Elia Matteini" userId="656b0e01ab72c2dd" providerId="LiveId" clId="{236ABE11-1928-4D68-9A0F-2D727AA3416E}" dt="2024-07-01T14:10:34.452" v="1291"/>
        <pc:sldMkLst>
          <pc:docMk/>
          <pc:sldMk cId="81998281" sldId="278"/>
        </pc:sldMkLst>
        <pc:spChg chg="add del mod">
          <ac:chgData name="Elia Matteini" userId="656b0e01ab72c2dd" providerId="LiveId" clId="{236ABE11-1928-4D68-9A0F-2D727AA3416E}" dt="2024-06-24T10:20:02.574" v="955" actId="478"/>
          <ac:spMkLst>
            <pc:docMk/>
            <pc:sldMk cId="81998281" sldId="278"/>
            <ac:spMk id="2" creationId="{7AA052A4-CD6C-0CDB-9DC8-52A7C466B695}"/>
          </ac:spMkLst>
        </pc:spChg>
        <pc:spChg chg="add mod">
          <ac:chgData name="Elia Matteini" userId="656b0e01ab72c2dd" providerId="LiveId" clId="{236ABE11-1928-4D68-9A0F-2D727AA3416E}" dt="2024-07-01T14:10:34.452" v="1291"/>
          <ac:spMkLst>
            <pc:docMk/>
            <pc:sldMk cId="81998281" sldId="278"/>
            <ac:spMk id="2" creationId="{8A7848D2-7795-6BDA-C605-034A48B24C1A}"/>
          </ac:spMkLst>
        </pc:spChg>
        <pc:spChg chg="add del mod">
          <ac:chgData name="Elia Matteini" userId="656b0e01ab72c2dd" providerId="LiveId" clId="{236ABE11-1928-4D68-9A0F-2D727AA3416E}" dt="2024-07-01T14:10:34.181" v="1290" actId="478"/>
          <ac:spMkLst>
            <pc:docMk/>
            <pc:sldMk cId="81998281" sldId="278"/>
            <ac:spMk id="3" creationId="{0DB668D9-2B6A-2CBF-689E-EA1C0709E25E}"/>
          </ac:spMkLst>
        </pc:spChg>
        <pc:spChg chg="add del mod">
          <ac:chgData name="Elia Matteini" userId="656b0e01ab72c2dd" providerId="LiveId" clId="{236ABE11-1928-4D68-9A0F-2D727AA3416E}" dt="2024-06-23T16:26:37.169" v="677" actId="478"/>
          <ac:spMkLst>
            <pc:docMk/>
            <pc:sldMk cId="81998281" sldId="278"/>
            <ac:spMk id="7" creationId="{7E00F991-0E82-84DB-F450-F1E1BD196F3E}"/>
          </ac:spMkLst>
        </pc:spChg>
        <pc:spChg chg="add mod">
          <ac:chgData name="Elia Matteini" userId="656b0e01ab72c2dd" providerId="LiveId" clId="{236ABE11-1928-4D68-9A0F-2D727AA3416E}" dt="2024-07-01T14:01:38.278" v="1225" actId="14100"/>
          <ac:spMkLst>
            <pc:docMk/>
            <pc:sldMk cId="81998281" sldId="278"/>
            <ac:spMk id="8" creationId="{EE546F05-7AC0-82F4-657B-7EAF5F6F435B}"/>
          </ac:spMkLst>
        </pc:spChg>
        <pc:spChg chg="add mod">
          <ac:chgData name="Elia Matteini" userId="656b0e01ab72c2dd" providerId="LiveId" clId="{236ABE11-1928-4D68-9A0F-2D727AA3416E}" dt="2024-07-01T14:01:45.881" v="1226" actId="14100"/>
          <ac:spMkLst>
            <pc:docMk/>
            <pc:sldMk cId="81998281" sldId="278"/>
            <ac:spMk id="9" creationId="{EC9E7E3B-1A4D-57FE-A4E1-DBD7FB6BCDC5}"/>
          </ac:spMkLst>
        </pc:spChg>
        <pc:spChg chg="add mod">
          <ac:chgData name="Elia Matteini" userId="656b0e01ab72c2dd" providerId="LiveId" clId="{236ABE11-1928-4D68-9A0F-2D727AA3416E}" dt="2024-07-01T14:01:32.263" v="1223" actId="14100"/>
          <ac:spMkLst>
            <pc:docMk/>
            <pc:sldMk cId="81998281" sldId="278"/>
            <ac:spMk id="10" creationId="{3EA51075-7CCA-A915-71B0-99CE5501B581}"/>
          </ac:spMkLst>
        </pc:spChg>
        <pc:spChg chg="add del">
          <ac:chgData name="Elia Matteini" userId="656b0e01ab72c2dd" providerId="LiveId" clId="{236ABE11-1928-4D68-9A0F-2D727AA3416E}" dt="2024-06-23T16:33:25.876" v="853" actId="478"/>
          <ac:spMkLst>
            <pc:docMk/>
            <pc:sldMk cId="81998281" sldId="278"/>
            <ac:spMk id="11" creationId="{649B053F-3DF3-CAEA-6ACA-8BA7BA93C840}"/>
          </ac:spMkLst>
        </pc:spChg>
        <pc:spChg chg="add mod">
          <ac:chgData name="Elia Matteini" userId="656b0e01ab72c2dd" providerId="LiveId" clId="{236ABE11-1928-4D68-9A0F-2D727AA3416E}" dt="2024-06-23T16:34:07.269" v="884" actId="1076"/>
          <ac:spMkLst>
            <pc:docMk/>
            <pc:sldMk cId="81998281" sldId="278"/>
            <ac:spMk id="12" creationId="{288B3393-9760-D302-D8F6-241F05051F87}"/>
          </ac:spMkLst>
        </pc:spChg>
        <pc:spChg chg="add mod">
          <ac:chgData name="Elia Matteini" userId="656b0e01ab72c2dd" providerId="LiveId" clId="{236ABE11-1928-4D68-9A0F-2D727AA3416E}" dt="2024-06-23T16:34:21.141" v="886" actId="1076"/>
          <ac:spMkLst>
            <pc:docMk/>
            <pc:sldMk cId="81998281" sldId="278"/>
            <ac:spMk id="13" creationId="{A493232A-53E6-18F6-379E-698221A36DD9}"/>
          </ac:spMkLst>
        </pc:spChg>
        <pc:picChg chg="mod">
          <ac:chgData name="Elia Matteini" userId="656b0e01ab72c2dd" providerId="LiveId" clId="{236ABE11-1928-4D68-9A0F-2D727AA3416E}" dt="2024-06-23T16:25:28.657" v="674" actId="1076"/>
          <ac:picMkLst>
            <pc:docMk/>
            <pc:sldMk cId="81998281" sldId="278"/>
            <ac:picMk id="6" creationId="{3C358FB5-3D0A-2C53-4CC9-06D3452D60AC}"/>
          </ac:picMkLst>
        </pc:picChg>
      </pc:sldChg>
      <pc:sldChg chg="addSp delSp modSp add mod ord">
        <pc:chgData name="Elia Matteini" userId="656b0e01ab72c2dd" providerId="LiveId" clId="{236ABE11-1928-4D68-9A0F-2D727AA3416E}" dt="2024-07-01T14:10:41.129" v="1295"/>
        <pc:sldMkLst>
          <pc:docMk/>
          <pc:sldMk cId="3781153368" sldId="279"/>
        </pc:sldMkLst>
        <pc:spChg chg="add del mod">
          <ac:chgData name="Elia Matteini" userId="656b0e01ab72c2dd" providerId="LiveId" clId="{236ABE11-1928-4D68-9A0F-2D727AA3416E}" dt="2024-07-01T14:10:40.889" v="1294" actId="478"/>
          <ac:spMkLst>
            <pc:docMk/>
            <pc:sldMk cId="3781153368" sldId="279"/>
            <ac:spMk id="2" creationId="{CCA4A103-5FB2-4370-8DF6-2F2EC5241B8D}"/>
          </ac:spMkLst>
        </pc:spChg>
        <pc:spChg chg="add mod">
          <ac:chgData name="Elia Matteini" userId="656b0e01ab72c2dd" providerId="LiveId" clId="{236ABE11-1928-4D68-9A0F-2D727AA3416E}" dt="2024-07-01T14:10:41.129" v="1295"/>
          <ac:spMkLst>
            <pc:docMk/>
            <pc:sldMk cId="3781153368" sldId="279"/>
            <ac:spMk id="3" creationId="{09C5EA2F-192F-7AD2-6739-45C69FB3F43C}"/>
          </ac:spMkLst>
        </pc:spChg>
        <pc:spChg chg="mod">
          <ac:chgData name="Elia Matteini" userId="656b0e01ab72c2dd" providerId="LiveId" clId="{236ABE11-1928-4D68-9A0F-2D727AA3416E}" dt="2024-06-23T16:45:18.102" v="908" actId="1076"/>
          <ac:spMkLst>
            <pc:docMk/>
            <pc:sldMk cId="3781153368" sldId="279"/>
            <ac:spMk id="8" creationId="{60351D67-5530-EC68-0B09-5D3C857429E6}"/>
          </ac:spMkLst>
        </pc:spChg>
        <pc:picChg chg="mod">
          <ac:chgData name="Elia Matteini" userId="656b0e01ab72c2dd" providerId="LiveId" clId="{236ABE11-1928-4D68-9A0F-2D727AA3416E}" dt="2024-06-24T11:54:57.535" v="996" actId="1076"/>
          <ac:picMkLst>
            <pc:docMk/>
            <pc:sldMk cId="3781153368" sldId="279"/>
            <ac:picMk id="4" creationId="{E08F951E-337A-19EC-A9AB-747688C546FD}"/>
          </ac:picMkLst>
        </pc:picChg>
        <pc:picChg chg="mod">
          <ac:chgData name="Elia Matteini" userId="656b0e01ab72c2dd" providerId="LiveId" clId="{236ABE11-1928-4D68-9A0F-2D727AA3416E}" dt="2024-06-23T16:43:37.073" v="891" actId="1076"/>
          <ac:picMkLst>
            <pc:docMk/>
            <pc:sldMk cId="3781153368" sldId="279"/>
            <ac:picMk id="6" creationId="{AC97E6D4-67F7-AAF2-3015-76C6F6438EC5}"/>
          </ac:picMkLst>
        </pc:picChg>
        <pc:picChg chg="mod">
          <ac:chgData name="Elia Matteini" userId="656b0e01ab72c2dd" providerId="LiveId" clId="{236ABE11-1928-4D68-9A0F-2D727AA3416E}" dt="2024-06-24T11:54:52.926" v="995" actId="1076"/>
          <ac:picMkLst>
            <pc:docMk/>
            <pc:sldMk cId="3781153368" sldId="279"/>
            <ac:picMk id="7" creationId="{759F6468-4DC2-C4A4-FAD3-649330D26E75}"/>
          </ac:picMkLst>
        </pc:picChg>
        <pc:picChg chg="mod">
          <ac:chgData name="Elia Matteini" userId="656b0e01ab72c2dd" providerId="LiveId" clId="{236ABE11-1928-4D68-9A0F-2D727AA3416E}" dt="2024-06-23T16:43:44.660" v="893" actId="14100"/>
          <ac:picMkLst>
            <pc:docMk/>
            <pc:sldMk cId="3781153368" sldId="279"/>
            <ac:picMk id="9" creationId="{F908BD67-84C8-7188-86F0-BF57EBEFED8A}"/>
          </ac:picMkLst>
        </pc:picChg>
      </pc:sldChg>
      <pc:sldChg chg="addSp delSp modSp add mod ord">
        <pc:chgData name="Elia Matteini" userId="656b0e01ab72c2dd" providerId="LiveId" clId="{236ABE11-1928-4D68-9A0F-2D727AA3416E}" dt="2024-07-01T14:12:52.481" v="1321"/>
        <pc:sldMkLst>
          <pc:docMk/>
          <pc:sldMk cId="27306438" sldId="280"/>
        </pc:sldMkLst>
        <pc:spChg chg="add mod">
          <ac:chgData name="Elia Matteini" userId="656b0e01ab72c2dd" providerId="LiveId" clId="{236ABE11-1928-4D68-9A0F-2D727AA3416E}" dt="2024-06-24T14:18:16.540" v="1166" actId="1076"/>
          <ac:spMkLst>
            <pc:docMk/>
            <pc:sldMk cId="27306438" sldId="280"/>
            <ac:spMk id="2" creationId="{FB8AE70C-4877-8416-AAD4-BC74BC46F06A}"/>
          </ac:spMkLst>
        </pc:spChg>
        <pc:spChg chg="add mod">
          <ac:chgData name="Elia Matteini" userId="656b0e01ab72c2dd" providerId="LiveId" clId="{236ABE11-1928-4D68-9A0F-2D727AA3416E}" dt="2024-07-01T14:12:52.481" v="1321"/>
          <ac:spMkLst>
            <pc:docMk/>
            <pc:sldMk cId="27306438" sldId="280"/>
            <ac:spMk id="3" creationId="{3CD489C3-EC5D-675E-0AB9-F6F8287E8065}"/>
          </ac:spMkLst>
        </pc:spChg>
        <pc:spChg chg="mod">
          <ac:chgData name="Elia Matteini" userId="656b0e01ab72c2dd" providerId="LiveId" clId="{236ABE11-1928-4D68-9A0F-2D727AA3416E}" dt="2024-06-24T14:18:16.540" v="1166" actId="1076"/>
          <ac:spMkLst>
            <pc:docMk/>
            <pc:sldMk cId="27306438" sldId="280"/>
            <ac:spMk id="444" creationId="{00000000-0000-0000-0000-000000000000}"/>
          </ac:spMkLst>
        </pc:spChg>
        <pc:spChg chg="mod">
          <ac:chgData name="Elia Matteini" userId="656b0e01ab72c2dd" providerId="LiveId" clId="{236ABE11-1928-4D68-9A0F-2D727AA3416E}" dt="2024-06-24T14:18:26.962" v="1167" actId="1076"/>
          <ac:spMkLst>
            <pc:docMk/>
            <pc:sldMk cId="27306438" sldId="280"/>
            <ac:spMk id="446" creationId="{00000000-0000-0000-0000-000000000000}"/>
          </ac:spMkLst>
        </pc:spChg>
        <pc:spChg chg="del mod">
          <ac:chgData name="Elia Matteini" userId="656b0e01ab72c2dd" providerId="LiveId" clId="{236ABE11-1928-4D68-9A0F-2D727AA3416E}" dt="2024-07-01T14:12:52.227" v="1320" actId="478"/>
          <ac:spMkLst>
            <pc:docMk/>
            <pc:sldMk cId="27306438" sldId="280"/>
            <ac:spMk id="450" creationId="{00000000-0000-0000-0000-000000000000}"/>
          </ac:spMkLst>
        </pc:spChg>
      </pc:sldChg>
      <pc:sldChg chg="modSp add mod ord">
        <pc:chgData name="Elia Matteini" userId="656b0e01ab72c2dd" providerId="LiveId" clId="{236ABE11-1928-4D68-9A0F-2D727AA3416E}" dt="2024-06-24T11:57:06.348" v="1053" actId="20577"/>
        <pc:sldMkLst>
          <pc:docMk/>
          <pc:sldMk cId="844190980" sldId="281"/>
        </pc:sldMkLst>
        <pc:spChg chg="mod">
          <ac:chgData name="Elia Matteini" userId="656b0e01ab72c2dd" providerId="LiveId" clId="{236ABE11-1928-4D68-9A0F-2D727AA3416E}" dt="2024-06-24T11:57:06.348" v="1053" actId="20577"/>
          <ac:spMkLst>
            <pc:docMk/>
            <pc:sldMk cId="844190980" sldId="281"/>
            <ac:spMk id="2" creationId="{DD74028F-88A2-CAB5-E52A-113220BFF5F4}"/>
          </ac:spMkLst>
        </pc:spChg>
      </pc:sldChg>
      <pc:sldChg chg="addSp delSp modSp add mod ord">
        <pc:chgData name="Elia Matteini" userId="656b0e01ab72c2dd" providerId="LiveId" clId="{236ABE11-1928-4D68-9A0F-2D727AA3416E}" dt="2024-07-01T14:10:59.878" v="1298"/>
        <pc:sldMkLst>
          <pc:docMk/>
          <pc:sldMk cId="2391667617" sldId="282"/>
        </pc:sldMkLst>
        <pc:spChg chg="add mod">
          <ac:chgData name="Elia Matteini" userId="656b0e01ab72c2dd" providerId="LiveId" clId="{236ABE11-1928-4D68-9A0F-2D727AA3416E}" dt="2024-07-01T14:10:59.878" v="1298"/>
          <ac:spMkLst>
            <pc:docMk/>
            <pc:sldMk cId="2391667617" sldId="282"/>
            <ac:spMk id="2" creationId="{458B82E4-FEDB-19EB-6346-15E7AF9722BE}"/>
          </ac:spMkLst>
        </pc:spChg>
        <pc:spChg chg="mod">
          <ac:chgData name="Elia Matteini" userId="656b0e01ab72c2dd" providerId="LiveId" clId="{236ABE11-1928-4D68-9A0F-2D727AA3416E}" dt="2024-06-24T12:32:25.675" v="1064" actId="20577"/>
          <ac:spMkLst>
            <pc:docMk/>
            <pc:sldMk cId="2391667617" sldId="282"/>
            <ac:spMk id="415" creationId="{00000000-0000-0000-0000-000000000000}"/>
          </ac:spMkLst>
        </pc:spChg>
        <pc:spChg chg="del">
          <ac:chgData name="Elia Matteini" userId="656b0e01ab72c2dd" providerId="LiveId" clId="{236ABE11-1928-4D68-9A0F-2D727AA3416E}" dt="2024-07-01T14:10:59.580" v="1297" actId="478"/>
          <ac:spMkLst>
            <pc:docMk/>
            <pc:sldMk cId="2391667617" sldId="282"/>
            <ac:spMk id="416" creationId="{00000000-0000-0000-0000-000000000000}"/>
          </ac:spMkLst>
        </pc:spChg>
      </pc:sldChg>
      <pc:sldChg chg="addSp delSp modSp add mod ord">
        <pc:chgData name="Elia Matteini" userId="656b0e01ab72c2dd" providerId="LiveId" clId="{236ABE11-1928-4D68-9A0F-2D727AA3416E}" dt="2024-07-01T14:14:37.868" v="1349" actId="11529"/>
        <pc:sldMkLst>
          <pc:docMk/>
          <pc:sldMk cId="3384001486" sldId="283"/>
        </pc:sldMkLst>
        <pc:spChg chg="del">
          <ac:chgData name="Elia Matteini" userId="656b0e01ab72c2dd" providerId="LiveId" clId="{236ABE11-1928-4D68-9A0F-2D727AA3416E}" dt="2024-07-01T14:11:02.506" v="1299" actId="478"/>
          <ac:spMkLst>
            <pc:docMk/>
            <pc:sldMk cId="3384001486" sldId="283"/>
            <ac:spMk id="4" creationId="{CB88852B-72DA-ED2B-0198-1871E5F0637E}"/>
          </ac:spMkLst>
        </pc:spChg>
        <pc:spChg chg="del">
          <ac:chgData name="Elia Matteini" userId="656b0e01ab72c2dd" providerId="LiveId" clId="{236ABE11-1928-4D68-9A0F-2D727AA3416E}" dt="2024-07-01T14:14:33.444" v="1348" actId="478"/>
          <ac:spMkLst>
            <pc:docMk/>
            <pc:sldMk cId="3384001486" sldId="283"/>
            <ac:spMk id="5" creationId="{2B81FB14-1630-43EA-411F-D8CE6C426786}"/>
          </ac:spMkLst>
        </pc:spChg>
        <pc:spChg chg="add mod">
          <ac:chgData name="Elia Matteini" userId="656b0e01ab72c2dd" providerId="LiveId" clId="{236ABE11-1928-4D68-9A0F-2D727AA3416E}" dt="2024-07-01T14:11:02.754" v="1300"/>
          <ac:spMkLst>
            <pc:docMk/>
            <pc:sldMk cId="3384001486" sldId="283"/>
            <ac:spMk id="7" creationId="{640A1E33-A5BF-5556-152D-7CD98D2871C4}"/>
          </ac:spMkLst>
        </pc:spChg>
        <pc:cxnChg chg="add">
          <ac:chgData name="Elia Matteini" userId="656b0e01ab72c2dd" providerId="LiveId" clId="{236ABE11-1928-4D68-9A0F-2D727AA3416E}" dt="2024-07-01T14:14:37.868" v="1349" actId="11529"/>
          <ac:cxnSpMkLst>
            <pc:docMk/>
            <pc:sldMk cId="3384001486" sldId="283"/>
            <ac:cxnSpMk id="10" creationId="{BFA7E015-F47E-55B5-685A-2253D2309E89}"/>
          </ac:cxnSpMkLst>
        </pc:cxnChg>
      </pc:sldChg>
      <pc:sldChg chg="addSp delSp modSp mod">
        <pc:chgData name="Elia Matteini" userId="656b0e01ab72c2dd" providerId="LiveId" clId="{236ABE11-1928-4D68-9A0F-2D727AA3416E}" dt="2024-07-01T14:15:50.087" v="1353"/>
        <pc:sldMkLst>
          <pc:docMk/>
          <pc:sldMk cId="3984712763" sldId="284"/>
        </pc:sldMkLst>
        <pc:spChg chg="add mod">
          <ac:chgData name="Elia Matteini" userId="656b0e01ab72c2dd" providerId="LiveId" clId="{236ABE11-1928-4D68-9A0F-2D727AA3416E}" dt="2024-07-01T14:15:50.087" v="1353"/>
          <ac:spMkLst>
            <pc:docMk/>
            <pc:sldMk cId="3984712763" sldId="284"/>
            <ac:spMk id="2" creationId="{7884EA72-9566-6F26-20B9-F13BD270079C}"/>
          </ac:spMkLst>
        </pc:spChg>
        <pc:spChg chg="del">
          <ac:chgData name="Elia Matteini" userId="656b0e01ab72c2dd" providerId="LiveId" clId="{236ABE11-1928-4D68-9A0F-2D727AA3416E}" dt="2024-07-01T14:15:49.836" v="1352" actId="478"/>
          <ac:spMkLst>
            <pc:docMk/>
            <pc:sldMk cId="3984712763" sldId="284"/>
            <ac:spMk id="7" creationId="{6F159B09-E256-8E36-5261-56672B9F07D7}"/>
          </ac:spMkLst>
        </pc:spChg>
      </pc:sldChg>
      <pc:sldChg chg="addSp delSp modSp mod">
        <pc:chgData name="Elia Matteini" userId="656b0e01ab72c2dd" providerId="LiveId" clId="{236ABE11-1928-4D68-9A0F-2D727AA3416E}" dt="2024-07-01T14:11:06.003" v="1302"/>
        <pc:sldMkLst>
          <pc:docMk/>
          <pc:sldMk cId="650731817" sldId="285"/>
        </pc:sldMkLst>
        <pc:spChg chg="mod">
          <ac:chgData name="Elia Matteini" userId="656b0e01ab72c2dd" providerId="LiveId" clId="{236ABE11-1928-4D68-9A0F-2D727AA3416E}" dt="2024-07-01T14:02:09.438" v="1227" actId="14100"/>
          <ac:spMkLst>
            <pc:docMk/>
            <pc:sldMk cId="650731817" sldId="285"/>
            <ac:spMk id="2" creationId="{65D19817-03AA-4C70-B001-9F29802312EA}"/>
          </ac:spMkLst>
        </pc:spChg>
        <pc:spChg chg="mod">
          <ac:chgData name="Elia Matteini" userId="656b0e01ab72c2dd" providerId="LiveId" clId="{236ABE11-1928-4D68-9A0F-2D727AA3416E}" dt="2024-07-01T14:02:16.976" v="1229" actId="14100"/>
          <ac:spMkLst>
            <pc:docMk/>
            <pc:sldMk cId="650731817" sldId="285"/>
            <ac:spMk id="5" creationId="{99569E92-9EF2-B317-B6A3-651FB1EC4ABE}"/>
          </ac:spMkLst>
        </pc:spChg>
        <pc:spChg chg="del">
          <ac:chgData name="Elia Matteini" userId="656b0e01ab72c2dd" providerId="LiveId" clId="{236ABE11-1928-4D68-9A0F-2D727AA3416E}" dt="2024-07-01T14:11:05.745" v="1301" actId="478"/>
          <ac:spMkLst>
            <pc:docMk/>
            <pc:sldMk cId="650731817" sldId="285"/>
            <ac:spMk id="7" creationId="{6F159B09-E256-8E36-5261-56672B9F07D7}"/>
          </ac:spMkLst>
        </pc:spChg>
        <pc:spChg chg="add mod">
          <ac:chgData name="Elia Matteini" userId="656b0e01ab72c2dd" providerId="LiveId" clId="{236ABE11-1928-4D68-9A0F-2D727AA3416E}" dt="2024-07-01T14:11:06.003" v="1302"/>
          <ac:spMkLst>
            <pc:docMk/>
            <pc:sldMk cId="650731817" sldId="285"/>
            <ac:spMk id="9" creationId="{540F825B-66E4-9297-B7B8-731AF098F72C}"/>
          </ac:spMkLst>
        </pc:spChg>
      </pc:sldChg>
      <pc:sldChg chg="addSp delSp modSp mod">
        <pc:chgData name="Elia Matteini" userId="656b0e01ab72c2dd" providerId="LiveId" clId="{236ABE11-1928-4D68-9A0F-2D727AA3416E}" dt="2024-07-01T14:12:24.366" v="1317" actId="1076"/>
        <pc:sldMkLst>
          <pc:docMk/>
          <pc:sldMk cId="2691481943" sldId="286"/>
        </pc:sldMkLst>
        <pc:spChg chg="add mod">
          <ac:chgData name="Elia Matteini" userId="656b0e01ab72c2dd" providerId="LiveId" clId="{236ABE11-1928-4D68-9A0F-2D727AA3416E}" dt="2024-07-01T14:12:24.366" v="1317" actId="1076"/>
          <ac:spMkLst>
            <pc:docMk/>
            <pc:sldMk cId="2691481943" sldId="286"/>
            <ac:spMk id="3" creationId="{1DFE6428-1C70-8B26-76F2-36A19D51F33D}"/>
          </ac:spMkLst>
        </pc:spChg>
        <pc:spChg chg="del mod">
          <ac:chgData name="Elia Matteini" userId="656b0e01ab72c2dd" providerId="LiveId" clId="{236ABE11-1928-4D68-9A0F-2D727AA3416E}" dt="2024-07-01T14:11:32.787" v="1311" actId="478"/>
          <ac:spMkLst>
            <pc:docMk/>
            <pc:sldMk cId="2691481943" sldId="286"/>
            <ac:spMk id="450" creationId="{00000000-0000-0000-0000-000000000000}"/>
          </ac:spMkLst>
        </pc:spChg>
      </pc:sldChg>
      <pc:sldChg chg="addSp modSp">
        <pc:chgData name="Elia Matteini" userId="656b0e01ab72c2dd" providerId="LiveId" clId="{236ABE11-1928-4D68-9A0F-2D727AA3416E}" dt="2024-07-01T14:11:14.711" v="1307"/>
        <pc:sldMkLst>
          <pc:docMk/>
          <pc:sldMk cId="665208781" sldId="287"/>
        </pc:sldMkLst>
        <pc:spChg chg="add mod">
          <ac:chgData name="Elia Matteini" userId="656b0e01ab72c2dd" providerId="LiveId" clId="{236ABE11-1928-4D68-9A0F-2D727AA3416E}" dt="2024-07-01T14:11:14.711" v="1307"/>
          <ac:spMkLst>
            <pc:docMk/>
            <pc:sldMk cId="665208781" sldId="287"/>
            <ac:spMk id="3" creationId="{5A227408-4E8B-EED7-9F27-8BE0AA29C0FB}"/>
          </ac:spMkLst>
        </pc:spChg>
      </pc:sldChg>
      <pc:sldChg chg="addSp delSp modSp mod">
        <pc:chgData name="Elia Matteini" userId="656b0e01ab72c2dd" providerId="LiveId" clId="{236ABE11-1928-4D68-9A0F-2D727AA3416E}" dt="2024-07-01T14:11:08.874" v="1304"/>
        <pc:sldMkLst>
          <pc:docMk/>
          <pc:sldMk cId="42469277" sldId="288"/>
        </pc:sldMkLst>
        <pc:spChg chg="add mod">
          <ac:chgData name="Elia Matteini" userId="656b0e01ab72c2dd" providerId="LiveId" clId="{236ABE11-1928-4D68-9A0F-2D727AA3416E}" dt="2024-07-01T14:11:08.874" v="1304"/>
          <ac:spMkLst>
            <pc:docMk/>
            <pc:sldMk cId="42469277" sldId="288"/>
            <ac:spMk id="2" creationId="{70E9B746-36EF-4C51-81A3-15BF80E3DFE8}"/>
          </ac:spMkLst>
        </pc:spChg>
        <pc:spChg chg="mod">
          <ac:chgData name="Elia Matteini" userId="656b0e01ab72c2dd" providerId="LiveId" clId="{236ABE11-1928-4D68-9A0F-2D727AA3416E}" dt="2024-07-01T14:02:28.352" v="1230" actId="14100"/>
          <ac:spMkLst>
            <pc:docMk/>
            <pc:sldMk cId="42469277" sldId="288"/>
            <ac:spMk id="5" creationId="{4707E667-16AF-FE0E-8196-78725EFE60C4}"/>
          </ac:spMkLst>
        </pc:spChg>
        <pc:spChg chg="del">
          <ac:chgData name="Elia Matteini" userId="656b0e01ab72c2dd" providerId="LiveId" clId="{236ABE11-1928-4D68-9A0F-2D727AA3416E}" dt="2024-07-01T14:11:08.665" v="1303" actId="478"/>
          <ac:spMkLst>
            <pc:docMk/>
            <pc:sldMk cId="42469277" sldId="288"/>
            <ac:spMk id="7" creationId="{6F159B09-E256-8E36-5261-56672B9F07D7}"/>
          </ac:spMkLst>
        </pc:spChg>
      </pc:sldChg>
      <pc:sldChg chg="addSp delSp modSp mod">
        <pc:chgData name="Elia Matteini" userId="656b0e01ab72c2dd" providerId="LiveId" clId="{236ABE11-1928-4D68-9A0F-2D727AA3416E}" dt="2024-07-01T14:11:12.212" v="1306"/>
        <pc:sldMkLst>
          <pc:docMk/>
          <pc:sldMk cId="1549215841" sldId="289"/>
        </pc:sldMkLst>
        <pc:spChg chg="add mod">
          <ac:chgData name="Elia Matteini" userId="656b0e01ab72c2dd" providerId="LiveId" clId="{236ABE11-1928-4D68-9A0F-2D727AA3416E}" dt="2024-07-01T14:11:12.212" v="1306"/>
          <ac:spMkLst>
            <pc:docMk/>
            <pc:sldMk cId="1549215841" sldId="289"/>
            <ac:spMk id="2" creationId="{E563BC2B-AF66-0FF3-2DF6-C90DFDB03528}"/>
          </ac:spMkLst>
        </pc:spChg>
        <pc:spChg chg="del">
          <ac:chgData name="Elia Matteini" userId="656b0e01ab72c2dd" providerId="LiveId" clId="{236ABE11-1928-4D68-9A0F-2D727AA3416E}" dt="2024-07-01T14:11:11.986" v="1305" actId="478"/>
          <ac:spMkLst>
            <pc:docMk/>
            <pc:sldMk cId="1549215841" sldId="289"/>
            <ac:spMk id="7" creationId="{6F159B09-E256-8E36-5261-56672B9F07D7}"/>
          </ac:spMkLst>
        </pc:spChg>
        <pc:spChg chg="mod">
          <ac:chgData name="Elia Matteini" userId="656b0e01ab72c2dd" providerId="LiveId" clId="{236ABE11-1928-4D68-9A0F-2D727AA3416E}" dt="2024-07-01T14:03:55.203" v="1236" actId="1076"/>
          <ac:spMkLst>
            <pc:docMk/>
            <pc:sldMk cId="1549215841" sldId="289"/>
            <ac:spMk id="12" creationId="{C9F94043-4746-09F1-53AE-B2FE71FAA529}"/>
          </ac:spMkLst>
        </pc:spChg>
      </pc:sldChg>
      <pc:sldChg chg="del">
        <pc:chgData name="Elia Matteini" userId="656b0e01ab72c2dd" providerId="LiveId" clId="{236ABE11-1928-4D68-9A0F-2D727AA3416E}" dt="2024-07-01T14:03:01.255" v="1232" actId="2696"/>
        <pc:sldMkLst>
          <pc:docMk/>
          <pc:sldMk cId="1612684524" sldId="290"/>
        </pc:sldMkLst>
      </pc:sldChg>
      <pc:sldChg chg="addSp delSp modSp mod">
        <pc:chgData name="Elia Matteini" userId="656b0e01ab72c2dd" providerId="LiveId" clId="{236ABE11-1928-4D68-9A0F-2D727AA3416E}" dt="2024-07-01T14:12:42.823" v="1319"/>
        <pc:sldMkLst>
          <pc:docMk/>
          <pc:sldMk cId="186520383" sldId="291"/>
        </pc:sldMkLst>
        <pc:spChg chg="add mod">
          <ac:chgData name="Elia Matteini" userId="656b0e01ab72c2dd" providerId="LiveId" clId="{236ABE11-1928-4D68-9A0F-2D727AA3416E}" dt="2024-07-01T14:12:42.823" v="1319"/>
          <ac:spMkLst>
            <pc:docMk/>
            <pc:sldMk cId="186520383" sldId="291"/>
            <ac:spMk id="3" creationId="{5845DBA7-AEBB-212A-099E-4E42FEC6823F}"/>
          </ac:spMkLst>
        </pc:spChg>
        <pc:spChg chg="del">
          <ac:chgData name="Elia Matteini" userId="656b0e01ab72c2dd" providerId="LiveId" clId="{236ABE11-1928-4D68-9A0F-2D727AA3416E}" dt="2024-07-01T14:12:42.583" v="1318" actId="478"/>
          <ac:spMkLst>
            <pc:docMk/>
            <pc:sldMk cId="186520383" sldId="291"/>
            <ac:spMk id="450" creationId="{00000000-0000-0000-0000-000000000000}"/>
          </ac:spMkLst>
        </pc:spChg>
      </pc:sldChg>
      <pc:sldChg chg="addSp delSp modSp mod">
        <pc:chgData name="Elia Matteini" userId="656b0e01ab72c2dd" providerId="LiveId" clId="{236ABE11-1928-4D68-9A0F-2D727AA3416E}" dt="2024-07-01T14:09:51.846" v="1274"/>
        <pc:sldMkLst>
          <pc:docMk/>
          <pc:sldMk cId="445822743" sldId="292"/>
        </pc:sldMkLst>
        <pc:spChg chg="add del mod">
          <ac:chgData name="Elia Matteini" userId="656b0e01ab72c2dd" providerId="LiveId" clId="{236ABE11-1928-4D68-9A0F-2D727AA3416E}" dt="2024-07-01T14:09:51.176" v="1273" actId="478"/>
          <ac:spMkLst>
            <pc:docMk/>
            <pc:sldMk cId="445822743" sldId="292"/>
            <ac:spMk id="2" creationId="{82049F43-FF12-2479-61CD-5A156AABF38E}"/>
          </ac:spMkLst>
        </pc:spChg>
        <pc:spChg chg="add mod">
          <ac:chgData name="Elia Matteini" userId="656b0e01ab72c2dd" providerId="LiveId" clId="{236ABE11-1928-4D68-9A0F-2D727AA3416E}" dt="2024-07-01T14:09:51.846" v="1274"/>
          <ac:spMkLst>
            <pc:docMk/>
            <pc:sldMk cId="445822743" sldId="292"/>
            <ac:spMk id="3" creationId="{B6B07B48-11B6-D59F-4A7E-2B4D4B28FE88}"/>
          </ac:spMkLst>
        </pc:spChg>
        <pc:spChg chg="mod">
          <ac:chgData name="Elia Matteini" userId="656b0e01ab72c2dd" providerId="LiveId" clId="{236ABE11-1928-4D68-9A0F-2D727AA3416E}" dt="2024-07-01T14:05:05.491" v="1243" actId="255"/>
          <ac:spMkLst>
            <pc:docMk/>
            <pc:sldMk cId="445822743" sldId="292"/>
            <ac:spMk id="415" creationId="{00000000-0000-0000-0000-000000000000}"/>
          </ac:spMkLst>
        </pc:spChg>
        <pc:spChg chg="del">
          <ac:chgData name="Elia Matteini" userId="656b0e01ab72c2dd" providerId="LiveId" clId="{236ABE11-1928-4D68-9A0F-2D727AA3416E}" dt="2024-07-01T14:08:39.890" v="1259" actId="478"/>
          <ac:spMkLst>
            <pc:docMk/>
            <pc:sldMk cId="445822743" sldId="292"/>
            <ac:spMk id="416" creationId="{00000000-0000-0000-0000-000000000000}"/>
          </ac:spMkLst>
        </pc:spChg>
      </pc:sldChg>
      <pc:sldChg chg="addSp delSp modSp mod">
        <pc:chgData name="Elia Matteini" userId="656b0e01ab72c2dd" providerId="LiveId" clId="{236ABE11-1928-4D68-9A0F-2D727AA3416E}" dt="2024-07-01T14:10:37.104" v="1293"/>
        <pc:sldMkLst>
          <pc:docMk/>
          <pc:sldMk cId="380645358" sldId="293"/>
        </pc:sldMkLst>
        <pc:spChg chg="add del mod">
          <ac:chgData name="Elia Matteini" userId="656b0e01ab72c2dd" providerId="LiveId" clId="{236ABE11-1928-4D68-9A0F-2D727AA3416E}" dt="2024-07-01T14:10:36.863" v="1292" actId="478"/>
          <ac:spMkLst>
            <pc:docMk/>
            <pc:sldMk cId="380645358" sldId="293"/>
            <ac:spMk id="2" creationId="{12F77D7D-4D3C-A400-4D5A-CDED304D20CF}"/>
          </ac:spMkLst>
        </pc:spChg>
        <pc:spChg chg="add mod">
          <ac:chgData name="Elia Matteini" userId="656b0e01ab72c2dd" providerId="LiveId" clId="{236ABE11-1928-4D68-9A0F-2D727AA3416E}" dt="2024-07-01T14:10:37.104" v="1293"/>
          <ac:spMkLst>
            <pc:docMk/>
            <pc:sldMk cId="380645358" sldId="293"/>
            <ac:spMk id="3" creationId="{4A91BC9B-6B7A-37DA-D199-C459DEAC468D}"/>
          </ac:spMkLst>
        </pc:spChg>
        <pc:spChg chg="mod">
          <ac:chgData name="Elia Matteini" userId="656b0e01ab72c2dd" providerId="LiveId" clId="{236ABE11-1928-4D68-9A0F-2D727AA3416E}" dt="2024-07-01T14:04:42.605" v="1240" actId="255"/>
          <ac:spMkLst>
            <pc:docMk/>
            <pc:sldMk cId="380645358" sldId="293"/>
            <ac:spMk id="432" creationId="{00000000-0000-0000-0000-000000000000}"/>
          </ac:spMkLst>
        </pc:spChg>
        <pc:spChg chg="del">
          <ac:chgData name="Elia Matteini" userId="656b0e01ab72c2dd" providerId="LiveId" clId="{236ABE11-1928-4D68-9A0F-2D727AA3416E}" dt="2024-07-01T14:07:47.037" v="1248" actId="478"/>
          <ac:spMkLst>
            <pc:docMk/>
            <pc:sldMk cId="380645358" sldId="293"/>
            <ac:spMk id="435" creationId="{00000000-0000-0000-0000-000000000000}"/>
          </ac:spMkLst>
        </pc:spChg>
      </pc:sldChg>
      <pc:sldChg chg="addSp delSp modSp mod">
        <pc:chgData name="Elia Matteini" userId="656b0e01ab72c2dd" providerId="LiveId" clId="{236ABE11-1928-4D68-9A0F-2D727AA3416E}" dt="2024-07-01T14:15:27.258" v="1351"/>
        <pc:sldMkLst>
          <pc:docMk/>
          <pc:sldMk cId="3565760881" sldId="294"/>
        </pc:sldMkLst>
        <pc:spChg chg="add mod">
          <ac:chgData name="Elia Matteini" userId="656b0e01ab72c2dd" providerId="LiveId" clId="{236ABE11-1928-4D68-9A0F-2D727AA3416E}" dt="2024-07-01T14:15:27.258" v="1351"/>
          <ac:spMkLst>
            <pc:docMk/>
            <pc:sldMk cId="3565760881" sldId="294"/>
            <ac:spMk id="2" creationId="{B895982C-E488-7BC9-70F9-6763A8982393}"/>
          </ac:spMkLst>
        </pc:spChg>
        <pc:spChg chg="mod">
          <ac:chgData name="Elia Matteini" userId="656b0e01ab72c2dd" providerId="LiveId" clId="{236ABE11-1928-4D68-9A0F-2D727AA3416E}" dt="2024-07-01T14:04:54.430" v="1241" actId="255"/>
          <ac:spMkLst>
            <pc:docMk/>
            <pc:sldMk cId="3565760881" sldId="294"/>
            <ac:spMk id="415" creationId="{00000000-0000-0000-0000-000000000000}"/>
          </ac:spMkLst>
        </pc:spChg>
        <pc:spChg chg="del">
          <ac:chgData name="Elia Matteini" userId="656b0e01ab72c2dd" providerId="LiveId" clId="{236ABE11-1928-4D68-9A0F-2D727AA3416E}" dt="2024-07-01T14:15:26.979" v="1350" actId="478"/>
          <ac:spMkLst>
            <pc:docMk/>
            <pc:sldMk cId="3565760881" sldId="294"/>
            <ac:spMk id="416" creationId="{00000000-0000-0000-0000-000000000000}"/>
          </ac:spMkLst>
        </pc:spChg>
      </pc:sldChg>
    </pc:docChg>
  </pc:docChgLst>
  <pc:docChgLst>
    <pc:chgData name="Elia Matteini" userId="656b0e01ab72c2dd" providerId="Windows Live" clId="Web-{CB24B89E-4E50-4D06-BB64-D0AEA019D0A5}"/>
    <pc:docChg chg="modSld">
      <pc:chgData name="Elia Matteini" userId="656b0e01ab72c2dd" providerId="Windows Live" clId="Web-{CB24B89E-4E50-4D06-BB64-D0AEA019D0A5}" dt="2024-06-18T13:04:39.597" v="439" actId="20577"/>
      <pc:docMkLst>
        <pc:docMk/>
      </pc:docMkLst>
      <pc:sldChg chg="addSp delSp modSp">
        <pc:chgData name="Elia Matteini" userId="656b0e01ab72c2dd" providerId="Windows Live" clId="Web-{CB24B89E-4E50-4D06-BB64-D0AEA019D0A5}" dt="2024-06-18T10:35:12.518" v="3" actId="20577"/>
        <pc:sldMkLst>
          <pc:docMk/>
          <pc:sldMk cId="0" sldId="256"/>
        </pc:sldMkLst>
        <pc:spChg chg="add del mod">
          <ac:chgData name="Elia Matteini" userId="656b0e01ab72c2dd" providerId="Windows Live" clId="Web-{CB24B89E-4E50-4D06-BB64-D0AEA019D0A5}" dt="2024-06-18T10:35:12.518" v="3" actId="20577"/>
          <ac:spMkLst>
            <pc:docMk/>
            <pc:sldMk cId="0" sldId="256"/>
            <ac:spMk id="412" creationId="{00000000-0000-0000-0000-000000000000}"/>
          </ac:spMkLst>
        </pc:spChg>
      </pc:sldChg>
      <pc:sldChg chg="addSp delSp modSp">
        <pc:chgData name="Elia Matteini" userId="656b0e01ab72c2dd" providerId="Windows Live" clId="Web-{CB24B89E-4E50-4D06-BB64-D0AEA019D0A5}" dt="2024-06-18T12:42:09.475" v="429" actId="20577"/>
        <pc:sldMkLst>
          <pc:docMk/>
          <pc:sldMk cId="1517592282" sldId="266"/>
        </pc:sldMkLst>
        <pc:spChg chg="mod">
          <ac:chgData name="Elia Matteini" userId="656b0e01ab72c2dd" providerId="Windows Live" clId="Web-{CB24B89E-4E50-4D06-BB64-D0AEA019D0A5}" dt="2024-06-18T12:42:09.475" v="429" actId="20577"/>
          <ac:spMkLst>
            <pc:docMk/>
            <pc:sldMk cId="1517592282" sldId="266"/>
            <ac:spMk id="2" creationId="{95096ED5-C2BD-F493-0C07-E6E486A186B3}"/>
          </ac:spMkLst>
        </pc:spChg>
        <pc:picChg chg="add del mod">
          <ac:chgData name="Elia Matteini" userId="656b0e01ab72c2dd" providerId="Windows Live" clId="Web-{CB24B89E-4E50-4D06-BB64-D0AEA019D0A5}" dt="2024-06-18T12:28:40.323" v="320"/>
          <ac:picMkLst>
            <pc:docMk/>
            <pc:sldMk cId="1517592282" sldId="266"/>
            <ac:picMk id="3" creationId="{FD51CB6A-AF07-3C06-6DDE-AAAE993F6F29}"/>
          </ac:picMkLst>
        </pc:picChg>
        <pc:picChg chg="add del mod">
          <ac:chgData name="Elia Matteini" userId="656b0e01ab72c2dd" providerId="Windows Live" clId="Web-{CB24B89E-4E50-4D06-BB64-D0AEA019D0A5}" dt="2024-06-18T12:33:37.427" v="328"/>
          <ac:picMkLst>
            <pc:docMk/>
            <pc:sldMk cId="1517592282" sldId="266"/>
            <ac:picMk id="4" creationId="{B6241105-6C05-671D-320F-0CFB8EA1F77C}"/>
          </ac:picMkLst>
        </pc:picChg>
        <pc:picChg chg="add del mod">
          <ac:chgData name="Elia Matteini" userId="656b0e01ab72c2dd" providerId="Windows Live" clId="Web-{CB24B89E-4E50-4D06-BB64-D0AEA019D0A5}" dt="2024-06-18T12:34:40.319" v="333"/>
          <ac:picMkLst>
            <pc:docMk/>
            <pc:sldMk cId="1517592282" sldId="266"/>
            <ac:picMk id="5" creationId="{47FF6640-0F83-36BC-9828-7C539B2C1FEB}"/>
          </ac:picMkLst>
        </pc:picChg>
        <pc:picChg chg="add mod">
          <ac:chgData name="Elia Matteini" userId="656b0e01ab72c2dd" providerId="Windows Live" clId="Web-{CB24B89E-4E50-4D06-BB64-D0AEA019D0A5}" dt="2024-06-18T12:34:53.195" v="336" actId="1076"/>
          <ac:picMkLst>
            <pc:docMk/>
            <pc:sldMk cId="1517592282" sldId="266"/>
            <ac:picMk id="6" creationId="{3EE6E930-FC4A-E6E0-3664-9C3B99BE64E8}"/>
          </ac:picMkLst>
        </pc:picChg>
      </pc:sldChg>
      <pc:sldChg chg="addSp delSp modSp">
        <pc:chgData name="Elia Matteini" userId="656b0e01ab72c2dd" providerId="Windows Live" clId="Web-{CB24B89E-4E50-4D06-BB64-D0AEA019D0A5}" dt="2024-06-18T12:01:41.973" v="291" actId="20577"/>
        <pc:sldMkLst>
          <pc:docMk/>
          <pc:sldMk cId="1084817514" sldId="267"/>
        </pc:sldMkLst>
        <pc:spChg chg="add del mod">
          <ac:chgData name="Elia Matteini" userId="656b0e01ab72c2dd" providerId="Windows Live" clId="Web-{CB24B89E-4E50-4D06-BB64-D0AEA019D0A5}" dt="2024-06-18T10:57:59.385" v="129"/>
          <ac:spMkLst>
            <pc:docMk/>
            <pc:sldMk cId="1084817514" sldId="267"/>
            <ac:spMk id="2" creationId="{47C3ED92-95BB-E940-CF5B-D429F1E8BAB7}"/>
          </ac:spMkLst>
        </pc:spChg>
        <pc:spChg chg="add del mod">
          <ac:chgData name="Elia Matteini" userId="656b0e01ab72c2dd" providerId="Windows Live" clId="Web-{CB24B89E-4E50-4D06-BB64-D0AEA019D0A5}" dt="2024-06-18T10:57:59.385" v="128"/>
          <ac:spMkLst>
            <pc:docMk/>
            <pc:sldMk cId="1084817514" sldId="267"/>
            <ac:spMk id="3" creationId="{CCA8CE08-73EE-303E-D189-05B99C1ED5E6}"/>
          </ac:spMkLst>
        </pc:spChg>
        <pc:spChg chg="add del mod">
          <ac:chgData name="Elia Matteini" userId="656b0e01ab72c2dd" providerId="Windows Live" clId="Web-{CB24B89E-4E50-4D06-BB64-D0AEA019D0A5}" dt="2024-06-18T10:57:59.385" v="127"/>
          <ac:spMkLst>
            <pc:docMk/>
            <pc:sldMk cId="1084817514" sldId="267"/>
            <ac:spMk id="4" creationId="{8C43A626-07BC-0CC4-41C0-69636527E957}"/>
          </ac:spMkLst>
        </pc:spChg>
        <pc:spChg chg="add del mod">
          <ac:chgData name="Elia Matteini" userId="656b0e01ab72c2dd" providerId="Windows Live" clId="Web-{CB24B89E-4E50-4D06-BB64-D0AEA019D0A5}" dt="2024-06-18T10:57:19.056" v="126"/>
          <ac:spMkLst>
            <pc:docMk/>
            <pc:sldMk cId="1084817514" sldId="267"/>
            <ac:spMk id="5" creationId="{AEBF7B35-6620-A9B8-1E1E-8B3D34DDD0E0}"/>
          </ac:spMkLst>
        </pc:spChg>
        <pc:spChg chg="mod">
          <ac:chgData name="Elia Matteini" userId="656b0e01ab72c2dd" providerId="Windows Live" clId="Web-{CB24B89E-4E50-4D06-BB64-D0AEA019D0A5}" dt="2024-06-18T10:59:38.951" v="161" actId="20577"/>
          <ac:spMkLst>
            <pc:docMk/>
            <pc:sldMk cId="1084817514" sldId="267"/>
            <ac:spMk id="432" creationId="{00000000-0000-0000-0000-000000000000}"/>
          </ac:spMkLst>
        </pc:spChg>
        <pc:spChg chg="mod">
          <ac:chgData name="Elia Matteini" userId="656b0e01ab72c2dd" providerId="Windows Live" clId="Web-{CB24B89E-4E50-4D06-BB64-D0AEA019D0A5}" dt="2024-06-18T12:01:41.973" v="291" actId="20577"/>
          <ac:spMkLst>
            <pc:docMk/>
            <pc:sldMk cId="1084817514" sldId="267"/>
            <ac:spMk id="434" creationId="{00000000-0000-0000-0000-000000000000}"/>
          </ac:spMkLst>
        </pc:spChg>
      </pc:sldChg>
      <pc:sldChg chg="modSp">
        <pc:chgData name="Elia Matteini" userId="656b0e01ab72c2dd" providerId="Windows Live" clId="Web-{CB24B89E-4E50-4D06-BB64-D0AEA019D0A5}" dt="2024-06-18T13:04:39.597" v="439" actId="20577"/>
        <pc:sldMkLst>
          <pc:docMk/>
          <pc:sldMk cId="2942688521" sldId="268"/>
        </pc:sldMkLst>
        <pc:spChg chg="mod">
          <ac:chgData name="Elia Matteini" userId="656b0e01ab72c2dd" providerId="Windows Live" clId="Web-{CB24B89E-4E50-4D06-BB64-D0AEA019D0A5}" dt="2024-06-18T13:04:39.597" v="439" actId="20577"/>
          <ac:spMkLst>
            <pc:docMk/>
            <pc:sldMk cId="2942688521" sldId="268"/>
            <ac:spMk id="5" creationId="{04C0A17E-08BC-FE93-494E-6BAB97347A82}"/>
          </ac:spMkLst>
        </pc:spChg>
        <pc:picChg chg="mod">
          <ac:chgData name="Elia Matteini" userId="656b0e01ab72c2dd" providerId="Windows Live" clId="Web-{CB24B89E-4E50-4D06-BB64-D0AEA019D0A5}" dt="2024-06-18T12:56:02.892" v="431" actId="1076"/>
          <ac:picMkLst>
            <pc:docMk/>
            <pc:sldMk cId="2942688521" sldId="268"/>
            <ac:picMk id="6" creationId="{067F8E71-F5C9-8F00-04E9-C23405CEE139}"/>
          </ac:picMkLst>
        </pc:picChg>
      </pc:sldChg>
    </pc:docChg>
  </pc:docChgLst>
  <pc:docChgLst>
    <pc:chgData name="Elia Matteini" userId="656b0e01ab72c2dd" providerId="Windows Live" clId="Web-{DD5029DD-D155-48D0-B8E1-496E4455D6B5}"/>
    <pc:docChg chg="modSld">
      <pc:chgData name="Elia Matteini" userId="656b0e01ab72c2dd" providerId="Windows Live" clId="Web-{DD5029DD-D155-48D0-B8E1-496E4455D6B5}" dt="2024-06-23T16:43:30.315" v="15" actId="1076"/>
      <pc:docMkLst>
        <pc:docMk/>
      </pc:docMkLst>
      <pc:sldChg chg="addSp delSp modSp">
        <pc:chgData name="Elia Matteini" userId="656b0e01ab72c2dd" providerId="Windows Live" clId="Web-{DD5029DD-D155-48D0-B8E1-496E4455D6B5}" dt="2024-06-23T16:43:30.315" v="15" actId="1076"/>
        <pc:sldMkLst>
          <pc:docMk/>
          <pc:sldMk cId="3781153368" sldId="279"/>
        </pc:sldMkLst>
        <pc:picChg chg="del">
          <ac:chgData name="Elia Matteini" userId="656b0e01ab72c2dd" providerId="Windows Live" clId="Web-{DD5029DD-D155-48D0-B8E1-496E4455D6B5}" dt="2024-06-23T16:41:42.499" v="1"/>
          <ac:picMkLst>
            <pc:docMk/>
            <pc:sldMk cId="3781153368" sldId="279"/>
            <ac:picMk id="2" creationId="{89E40FF5-67F6-94B8-0ABE-2EFCECE5E0F1}"/>
          </ac:picMkLst>
        </pc:picChg>
        <pc:picChg chg="add del mod">
          <ac:chgData name="Elia Matteini" userId="656b0e01ab72c2dd" providerId="Windows Live" clId="Web-{DD5029DD-D155-48D0-B8E1-496E4455D6B5}" dt="2024-06-23T16:41:46.233" v="3"/>
          <ac:picMkLst>
            <pc:docMk/>
            <pc:sldMk cId="3781153368" sldId="279"/>
            <ac:picMk id="3" creationId="{E52CE75C-2196-C263-ACF9-00A14D5AA84A}"/>
          </ac:picMkLst>
        </pc:picChg>
        <pc:picChg chg="add mod">
          <ac:chgData name="Elia Matteini" userId="656b0e01ab72c2dd" providerId="Windows Live" clId="Web-{DD5029DD-D155-48D0-B8E1-496E4455D6B5}" dt="2024-06-23T16:42:35.079" v="10" actId="1076"/>
          <ac:picMkLst>
            <pc:docMk/>
            <pc:sldMk cId="3781153368" sldId="279"/>
            <ac:picMk id="4" creationId="{E08F951E-337A-19EC-A9AB-747688C546FD}"/>
          </ac:picMkLst>
        </pc:picChg>
        <pc:picChg chg="del">
          <ac:chgData name="Elia Matteini" userId="656b0e01ab72c2dd" providerId="Windows Live" clId="Web-{DD5029DD-D155-48D0-B8E1-496E4455D6B5}" dt="2024-06-23T16:41:42.499" v="0"/>
          <ac:picMkLst>
            <pc:docMk/>
            <pc:sldMk cId="3781153368" sldId="279"/>
            <ac:picMk id="5" creationId="{DB84C6A7-F394-2995-B52D-44EB645F8B3F}"/>
          </ac:picMkLst>
        </pc:picChg>
        <pc:picChg chg="add mod">
          <ac:chgData name="Elia Matteini" userId="656b0e01ab72c2dd" providerId="Windows Live" clId="Web-{DD5029DD-D155-48D0-B8E1-496E4455D6B5}" dt="2024-06-23T16:42:31.375" v="9" actId="1076"/>
          <ac:picMkLst>
            <pc:docMk/>
            <pc:sldMk cId="3781153368" sldId="279"/>
            <ac:picMk id="6" creationId="{AC97E6D4-67F7-AAF2-3015-76C6F6438EC5}"/>
          </ac:picMkLst>
        </pc:picChg>
        <pc:picChg chg="add mod">
          <ac:chgData name="Elia Matteini" userId="656b0e01ab72c2dd" providerId="Windows Live" clId="Web-{DD5029DD-D155-48D0-B8E1-496E4455D6B5}" dt="2024-06-23T16:43:11.174" v="12" actId="14100"/>
          <ac:picMkLst>
            <pc:docMk/>
            <pc:sldMk cId="3781153368" sldId="279"/>
            <ac:picMk id="7" creationId="{759F6468-4DC2-C4A4-FAD3-649330D26E75}"/>
          </ac:picMkLst>
        </pc:picChg>
        <pc:picChg chg="add mod">
          <ac:chgData name="Elia Matteini" userId="656b0e01ab72c2dd" providerId="Windows Live" clId="Web-{DD5029DD-D155-48D0-B8E1-496E4455D6B5}" dt="2024-06-23T16:43:30.315" v="15" actId="1076"/>
          <ac:picMkLst>
            <pc:docMk/>
            <pc:sldMk cId="3781153368" sldId="279"/>
            <ac:picMk id="9" creationId="{F908BD67-84C8-7188-86F0-BF57EBEFED8A}"/>
          </ac:picMkLst>
        </pc:picChg>
      </pc:sldChg>
    </pc:docChg>
  </pc:docChgLst>
  <pc:docChgLst>
    <pc:chgData name="Utente guest" providerId="Windows Live" clId="Web-{4F9FCC16-FA00-434B-B4ED-FE5B70560E5F}"/>
    <pc:docChg chg="addSld delSld modSld">
      <pc:chgData name="Utente guest" userId="" providerId="Windows Live" clId="Web-{4F9FCC16-FA00-434B-B4ED-FE5B70560E5F}" dt="2024-06-26T13:52:29.534" v="289" actId="20577"/>
      <pc:docMkLst>
        <pc:docMk/>
      </pc:docMkLst>
      <pc:sldChg chg="del">
        <pc:chgData name="Utente guest" userId="" providerId="Windows Live" clId="Web-{4F9FCC16-FA00-434B-B4ED-FE5B70560E5F}" dt="2024-06-26T13:36:42.953" v="74"/>
        <pc:sldMkLst>
          <pc:docMk/>
          <pc:sldMk cId="0" sldId="259"/>
        </pc:sldMkLst>
      </pc:sldChg>
      <pc:sldChg chg="del">
        <pc:chgData name="Utente guest" userId="" providerId="Windows Live" clId="Web-{4F9FCC16-FA00-434B-B4ED-FE5B70560E5F}" dt="2024-06-26T13:36:42.953" v="73"/>
        <pc:sldMkLst>
          <pc:docMk/>
          <pc:sldMk cId="0" sldId="260"/>
        </pc:sldMkLst>
      </pc:sldChg>
      <pc:sldChg chg="del">
        <pc:chgData name="Utente guest" userId="" providerId="Windows Live" clId="Web-{4F9FCC16-FA00-434B-B4ED-FE5B70560E5F}" dt="2024-06-26T13:36:42.953" v="72"/>
        <pc:sldMkLst>
          <pc:docMk/>
          <pc:sldMk cId="0" sldId="261"/>
        </pc:sldMkLst>
      </pc:sldChg>
      <pc:sldChg chg="del">
        <pc:chgData name="Utente guest" userId="" providerId="Windows Live" clId="Web-{4F9FCC16-FA00-434B-B4ED-FE5B70560E5F}" dt="2024-06-26T13:36:42.953" v="71"/>
        <pc:sldMkLst>
          <pc:docMk/>
          <pc:sldMk cId="0" sldId="262"/>
        </pc:sldMkLst>
      </pc:sldChg>
      <pc:sldChg chg="del">
        <pc:chgData name="Utente guest" userId="" providerId="Windows Live" clId="Web-{4F9FCC16-FA00-434B-B4ED-FE5B70560E5F}" dt="2024-06-26T13:36:42.953" v="70"/>
        <pc:sldMkLst>
          <pc:docMk/>
          <pc:sldMk cId="0" sldId="263"/>
        </pc:sldMkLst>
      </pc:sldChg>
      <pc:sldChg chg="del">
        <pc:chgData name="Utente guest" userId="" providerId="Windows Live" clId="Web-{4F9FCC16-FA00-434B-B4ED-FE5B70560E5F}" dt="2024-06-26T13:36:42.953" v="69"/>
        <pc:sldMkLst>
          <pc:docMk/>
          <pc:sldMk cId="0" sldId="264"/>
        </pc:sldMkLst>
      </pc:sldChg>
      <pc:sldChg chg="del">
        <pc:chgData name="Utente guest" userId="" providerId="Windows Live" clId="Web-{4F9FCC16-FA00-434B-B4ED-FE5B70560E5F}" dt="2024-06-26T13:36:42.953" v="68"/>
        <pc:sldMkLst>
          <pc:docMk/>
          <pc:sldMk cId="0" sldId="265"/>
        </pc:sldMkLst>
      </pc:sldChg>
      <pc:sldChg chg="addSp delSp modSp">
        <pc:chgData name="Utente guest" userId="" providerId="Windows Live" clId="Web-{4F9FCC16-FA00-434B-B4ED-FE5B70560E5F}" dt="2024-06-26T13:34:09.979" v="54" actId="20577"/>
        <pc:sldMkLst>
          <pc:docMk/>
          <pc:sldMk cId="575319310" sldId="277"/>
        </pc:sldMkLst>
        <pc:spChg chg="add mod">
          <ac:chgData name="Utente guest" userId="" providerId="Windows Live" clId="Web-{4F9FCC16-FA00-434B-B4ED-FE5B70560E5F}" dt="2024-06-26T13:34:09.979" v="54" actId="20577"/>
          <ac:spMkLst>
            <pc:docMk/>
            <pc:sldMk cId="575319310" sldId="277"/>
            <ac:spMk id="12" creationId="{C5730F58-E93F-CA0A-299A-BFDB6AC3FC5B}"/>
          </ac:spMkLst>
        </pc:spChg>
        <pc:cxnChg chg="add del mod">
          <ac:chgData name="Utente guest" userId="" providerId="Windows Live" clId="Web-{4F9FCC16-FA00-434B-B4ED-FE5B70560E5F}" dt="2024-06-26T13:33:23.759" v="10"/>
          <ac:cxnSpMkLst>
            <pc:docMk/>
            <pc:sldMk cId="575319310" sldId="277"/>
            <ac:cxnSpMk id="5" creationId="{694FDEAD-2CFE-0B79-2DDC-17FC26912025}"/>
          </ac:cxnSpMkLst>
        </pc:cxnChg>
        <pc:cxnChg chg="add del mod">
          <ac:chgData name="Utente guest" userId="" providerId="Windows Live" clId="Web-{4F9FCC16-FA00-434B-B4ED-FE5B70560E5F}" dt="2024-06-26T13:33:43.744" v="14"/>
          <ac:cxnSpMkLst>
            <pc:docMk/>
            <pc:sldMk cId="575319310" sldId="277"/>
            <ac:cxnSpMk id="7" creationId="{DE838F35-660E-360B-31A6-5634AEBABB38}"/>
          </ac:cxnSpMkLst>
        </pc:cxnChg>
        <pc:cxnChg chg="add del">
          <ac:chgData name="Utente guest" userId="" providerId="Windows Live" clId="Web-{4F9FCC16-FA00-434B-B4ED-FE5B70560E5F}" dt="2024-06-26T13:33:42.166" v="13"/>
          <ac:cxnSpMkLst>
            <pc:docMk/>
            <pc:sldMk cId="575319310" sldId="277"/>
            <ac:cxnSpMk id="10" creationId="{8A1307C2-9F11-CC14-71F3-06E023E92AEA}"/>
          </ac:cxnSpMkLst>
        </pc:cxnChg>
        <pc:cxnChg chg="del mod">
          <ac:chgData name="Utente guest" userId="" providerId="Windows Live" clId="Web-{4F9FCC16-FA00-434B-B4ED-FE5B70560E5F}" dt="2024-06-26T13:31:39.692" v="0"/>
          <ac:cxnSpMkLst>
            <pc:docMk/>
            <pc:sldMk cId="575319310" sldId="277"/>
            <ac:cxnSpMk id="13" creationId="{C0943FFB-36CE-97AC-9332-6884FCFF9A67}"/>
          </ac:cxnSpMkLst>
        </pc:cxnChg>
      </pc:sldChg>
      <pc:sldChg chg="modSp">
        <pc:chgData name="Utente guest" userId="" providerId="Windows Live" clId="Web-{4F9FCC16-FA00-434B-B4ED-FE5B70560E5F}" dt="2024-06-26T13:37:10.298" v="77" actId="20577"/>
        <pc:sldMkLst>
          <pc:docMk/>
          <pc:sldMk cId="27306438" sldId="280"/>
        </pc:sldMkLst>
        <pc:spChg chg="mod">
          <ac:chgData name="Utente guest" userId="" providerId="Windows Live" clId="Web-{4F9FCC16-FA00-434B-B4ED-FE5B70560E5F}" dt="2024-06-26T13:37:10.298" v="77" actId="20577"/>
          <ac:spMkLst>
            <pc:docMk/>
            <pc:sldMk cId="27306438" sldId="280"/>
            <ac:spMk id="446" creationId="{00000000-0000-0000-0000-000000000000}"/>
          </ac:spMkLst>
        </pc:spChg>
      </pc:sldChg>
      <pc:sldChg chg="addSp delSp modSp">
        <pc:chgData name="Utente guest" userId="" providerId="Windows Live" clId="Web-{4F9FCC16-FA00-434B-B4ED-FE5B70560E5F}" dt="2024-06-26T13:35:29.076" v="67" actId="20577"/>
        <pc:sldMkLst>
          <pc:docMk/>
          <pc:sldMk cId="3384001486" sldId="283"/>
        </pc:sldMkLst>
        <pc:spChg chg="add mod">
          <ac:chgData name="Utente guest" userId="" providerId="Windows Live" clId="Web-{4F9FCC16-FA00-434B-B4ED-FE5B70560E5F}" dt="2024-06-26T13:35:29.076" v="67" actId="20577"/>
          <ac:spMkLst>
            <pc:docMk/>
            <pc:sldMk cId="3384001486" sldId="283"/>
            <ac:spMk id="5" creationId="{2B81FB14-1630-43EA-411F-D8CE6C426786}"/>
          </ac:spMkLst>
        </pc:spChg>
        <pc:cxnChg chg="del mod">
          <ac:chgData name="Utente guest" userId="" providerId="Windows Live" clId="Web-{4F9FCC16-FA00-434B-B4ED-FE5B70560E5F}" dt="2024-06-26T13:35:16.747" v="55"/>
          <ac:cxnSpMkLst>
            <pc:docMk/>
            <pc:sldMk cId="3384001486" sldId="283"/>
            <ac:cxnSpMk id="13" creationId="{C0943FFB-36CE-97AC-9332-6884FCFF9A67}"/>
          </ac:cxnSpMkLst>
        </pc:cxnChg>
      </pc:sldChg>
      <pc:sldChg chg="modSp">
        <pc:chgData name="Utente guest" userId="" providerId="Windows Live" clId="Web-{4F9FCC16-FA00-434B-B4ED-FE5B70560E5F}" dt="2024-06-26T13:41:13.541" v="206" actId="20577"/>
        <pc:sldMkLst>
          <pc:docMk/>
          <pc:sldMk cId="2691481943" sldId="286"/>
        </pc:sldMkLst>
        <pc:spChg chg="mod">
          <ac:chgData name="Utente guest" userId="" providerId="Windows Live" clId="Web-{4F9FCC16-FA00-434B-B4ED-FE5B70560E5F}" dt="2024-06-26T13:41:13.541" v="206" actId="20577"/>
          <ac:spMkLst>
            <pc:docMk/>
            <pc:sldMk cId="2691481943" sldId="286"/>
            <ac:spMk id="446" creationId="{00000000-0000-0000-0000-000000000000}"/>
          </ac:spMkLst>
        </pc:spChg>
      </pc:sldChg>
      <pc:sldChg chg="addSp delSp modSp new">
        <pc:chgData name="Utente guest" userId="" providerId="Windows Live" clId="Web-{4F9FCC16-FA00-434B-B4ED-FE5B70560E5F}" dt="2024-06-26T13:46:08.114" v="229" actId="1076"/>
        <pc:sldMkLst>
          <pc:docMk/>
          <pc:sldMk cId="1612684524" sldId="290"/>
        </pc:sldMkLst>
        <pc:spChg chg="mod">
          <ac:chgData name="Utente guest" userId="" providerId="Windows Live" clId="Web-{4F9FCC16-FA00-434B-B4ED-FE5B70560E5F}" dt="2024-06-26T13:46:08.114" v="229" actId="1076"/>
          <ac:spMkLst>
            <pc:docMk/>
            <pc:sldMk cId="1612684524" sldId="290"/>
            <ac:spMk id="2" creationId="{C373ECF2-788E-6B98-2AC9-7B5F4A4B3BC3}"/>
          </ac:spMkLst>
        </pc:spChg>
        <pc:spChg chg="del">
          <ac:chgData name="Utente guest" userId="" providerId="Windows Live" clId="Web-{4F9FCC16-FA00-434B-B4ED-FE5B70560E5F}" dt="2024-06-26T13:45:48.629" v="223"/>
          <ac:spMkLst>
            <pc:docMk/>
            <pc:sldMk cId="1612684524" sldId="290"/>
            <ac:spMk id="3" creationId="{E9C172DF-5C4D-FF90-7C29-4FE1332D6029}"/>
          </ac:spMkLst>
        </pc:spChg>
        <pc:spChg chg="add mod">
          <ac:chgData name="Utente guest" userId="" providerId="Windows Live" clId="Web-{4F9FCC16-FA00-434B-B4ED-FE5B70560E5F}" dt="2024-06-26T13:45:46.426" v="222" actId="20577"/>
          <ac:spMkLst>
            <pc:docMk/>
            <pc:sldMk cId="1612684524" sldId="290"/>
            <ac:spMk id="4" creationId="{32D702B9-B72B-532E-0330-05D4E61C9396}"/>
          </ac:spMkLst>
        </pc:spChg>
      </pc:sldChg>
      <pc:sldChg chg="modSp add replId">
        <pc:chgData name="Utente guest" userId="" providerId="Windows Live" clId="Web-{4F9FCC16-FA00-434B-B4ED-FE5B70560E5F}" dt="2024-06-26T13:52:29.534" v="289" actId="20577"/>
        <pc:sldMkLst>
          <pc:docMk/>
          <pc:sldMk cId="186520383" sldId="291"/>
        </pc:sldMkLst>
        <pc:spChg chg="mod">
          <ac:chgData name="Utente guest" userId="" providerId="Windows Live" clId="Web-{4F9FCC16-FA00-434B-B4ED-FE5B70560E5F}" dt="2024-06-26T13:46:41.943" v="240" actId="20577"/>
          <ac:spMkLst>
            <pc:docMk/>
            <pc:sldMk cId="186520383" sldId="291"/>
            <ac:spMk id="2" creationId="{FB8AE70C-4877-8416-AAD4-BC74BC46F06A}"/>
          </ac:spMkLst>
        </pc:spChg>
        <pc:spChg chg="mod">
          <ac:chgData name="Utente guest" userId="" providerId="Windows Live" clId="Web-{4F9FCC16-FA00-434B-B4ED-FE5B70560E5F}" dt="2024-06-26T13:46:50.209" v="241" actId="20577"/>
          <ac:spMkLst>
            <pc:docMk/>
            <pc:sldMk cId="186520383" sldId="291"/>
            <ac:spMk id="444" creationId="{00000000-0000-0000-0000-000000000000}"/>
          </ac:spMkLst>
        </pc:spChg>
        <pc:spChg chg="mod">
          <ac:chgData name="Utente guest" userId="" providerId="Windows Live" clId="Web-{4F9FCC16-FA00-434B-B4ED-FE5B70560E5F}" dt="2024-06-26T13:52:29.534" v="289" actId="20577"/>
          <ac:spMkLst>
            <pc:docMk/>
            <pc:sldMk cId="186520383" sldId="291"/>
            <ac:spMk id="446" creationId="{00000000-0000-0000-0000-000000000000}"/>
          </ac:spMkLst>
        </pc:spChg>
      </pc:sldChg>
    </pc:docChg>
  </pc:docChgLst>
  <pc:docChgLst>
    <pc:chgData name="Elia Matteini" userId="656b0e01ab72c2dd" providerId="Windows Live" clId="Web-{B5B5C6FC-EC1C-47B2-99DF-5081BB8EF0C7}"/>
    <pc:docChg chg="modSld">
      <pc:chgData name="Elia Matteini" userId="656b0e01ab72c2dd" providerId="Windows Live" clId="Web-{B5B5C6FC-EC1C-47B2-99DF-5081BB8EF0C7}" dt="2024-07-01T07:49:03.123" v="0" actId="14100"/>
      <pc:docMkLst>
        <pc:docMk/>
      </pc:docMkLst>
      <pc:sldChg chg="modSp">
        <pc:chgData name="Elia Matteini" userId="656b0e01ab72c2dd" providerId="Windows Live" clId="Web-{B5B5C6FC-EC1C-47B2-99DF-5081BB8EF0C7}" dt="2024-07-01T07:49:03.123" v="0" actId="14100"/>
        <pc:sldMkLst>
          <pc:docMk/>
          <pc:sldMk cId="576972243" sldId="270"/>
        </pc:sldMkLst>
        <pc:spChg chg="mod">
          <ac:chgData name="Elia Matteini" userId="656b0e01ab72c2dd" providerId="Windows Live" clId="Web-{B5B5C6FC-EC1C-47B2-99DF-5081BB8EF0C7}" dt="2024-07-01T07:49:03.123" v="0" actId="14100"/>
          <ac:spMkLst>
            <pc:docMk/>
            <pc:sldMk cId="576972243" sldId="270"/>
            <ac:spMk id="6" creationId="{79A99FF4-D089-B322-E1A2-D016229A38CE}"/>
          </ac:spMkLst>
        </pc:spChg>
      </pc:sldChg>
    </pc:docChg>
  </pc:docChgLst>
  <pc:docChgLst>
    <pc:chgData name="Utente guest" providerId="Windows Live" clId="Web-{606E4EC4-08F1-45B5-B6C0-FEC609D10897}"/>
    <pc:docChg chg="addSld delSld modSld">
      <pc:chgData name="Utente guest" userId="" providerId="Windows Live" clId="Web-{606E4EC4-08F1-45B5-B6C0-FEC609D10897}" dt="2024-06-18T12:49:09.989" v="131"/>
      <pc:docMkLst>
        <pc:docMk/>
      </pc:docMkLst>
      <pc:sldChg chg="addSp delSp modSp del">
        <pc:chgData name="Utente guest" userId="" providerId="Windows Live" clId="Web-{606E4EC4-08F1-45B5-B6C0-FEC609D10897}" dt="2024-06-18T12:49:09.989" v="131"/>
        <pc:sldMkLst>
          <pc:docMk/>
          <pc:sldMk cId="1517592282" sldId="266"/>
        </pc:sldMkLst>
        <pc:spChg chg="add mod">
          <ac:chgData name="Utente guest" userId="" providerId="Windows Live" clId="Web-{606E4EC4-08F1-45B5-B6C0-FEC609D10897}" dt="2024-06-18T12:24:16.587" v="108" actId="20577"/>
          <ac:spMkLst>
            <pc:docMk/>
            <pc:sldMk cId="1517592282" sldId="266"/>
            <ac:spMk id="2" creationId="{95096ED5-C2BD-F493-0C07-E6E486A186B3}"/>
          </ac:spMkLst>
        </pc:spChg>
        <pc:spChg chg="mod">
          <ac:chgData name="Utente guest" userId="" providerId="Windows Live" clId="Web-{606E4EC4-08F1-45B5-B6C0-FEC609D10897}" dt="2024-06-18T11:59:31.532" v="14" actId="20577"/>
          <ac:spMkLst>
            <pc:docMk/>
            <pc:sldMk cId="1517592282" sldId="266"/>
            <ac:spMk id="414" creationId="{00000000-0000-0000-0000-000000000000}"/>
          </ac:spMkLst>
        </pc:spChg>
        <pc:picChg chg="del">
          <ac:chgData name="Utente guest" userId="" providerId="Windows Live" clId="Web-{606E4EC4-08F1-45B5-B6C0-FEC609D10897}" dt="2024-06-18T12:48:28.377" v="130"/>
          <ac:picMkLst>
            <pc:docMk/>
            <pc:sldMk cId="1517592282" sldId="266"/>
            <ac:picMk id="6" creationId="{3EE6E930-FC4A-E6E0-3664-9C3B99BE64E8}"/>
          </ac:picMkLst>
        </pc:picChg>
      </pc:sldChg>
      <pc:sldChg chg="addSp delSp modSp new">
        <pc:chgData name="Utente guest" userId="" providerId="Windows Live" clId="Web-{606E4EC4-08F1-45B5-B6C0-FEC609D10897}" dt="2024-06-18T12:30:32.736" v="129" actId="14100"/>
        <pc:sldMkLst>
          <pc:docMk/>
          <pc:sldMk cId="2942688521" sldId="268"/>
        </pc:sldMkLst>
        <pc:spChg chg="mod">
          <ac:chgData name="Utente guest" userId="" providerId="Windows Live" clId="Web-{606E4EC4-08F1-45B5-B6C0-FEC609D10897}" dt="2024-06-18T12:00:29.453" v="50" actId="20577"/>
          <ac:spMkLst>
            <pc:docMk/>
            <pc:sldMk cId="2942688521" sldId="268"/>
            <ac:spMk id="2" creationId="{02EDC009-362F-5AA1-4C55-734AD5FF0F13}"/>
          </ac:spMkLst>
        </pc:spChg>
        <pc:spChg chg="del mod">
          <ac:chgData name="Utente guest" userId="" providerId="Windows Live" clId="Web-{606E4EC4-08F1-45B5-B6C0-FEC609D10897}" dt="2024-06-18T12:23:28.679" v="65"/>
          <ac:spMkLst>
            <pc:docMk/>
            <pc:sldMk cId="2942688521" sldId="268"/>
            <ac:spMk id="3" creationId="{248920AD-266F-8EB7-65F7-9F2059E246E7}"/>
          </ac:spMkLst>
        </pc:spChg>
        <pc:spChg chg="add mod">
          <ac:chgData name="Utente guest" userId="" providerId="Windows Live" clId="Web-{606E4EC4-08F1-45B5-B6C0-FEC609D10897}" dt="2024-06-18T12:30:32.736" v="129" actId="14100"/>
          <ac:spMkLst>
            <pc:docMk/>
            <pc:sldMk cId="2942688521" sldId="268"/>
            <ac:spMk id="5" creationId="{04C0A17E-08BC-FE93-494E-6BAB97347A82}"/>
          </ac:spMkLst>
        </pc:spChg>
        <pc:picChg chg="add del mod">
          <ac:chgData name="Utente guest" userId="" providerId="Windows Live" clId="Web-{606E4EC4-08F1-45B5-B6C0-FEC609D10897}" dt="2024-06-18T12:29:16.515" v="117"/>
          <ac:picMkLst>
            <pc:docMk/>
            <pc:sldMk cId="2942688521" sldId="268"/>
            <ac:picMk id="4" creationId="{D15A30A0-1872-F8DE-E181-E77C1B674EFB}"/>
          </ac:picMkLst>
        </pc:picChg>
        <pc:picChg chg="add mod">
          <ac:chgData name="Utente guest" userId="" providerId="Windows Live" clId="Web-{606E4EC4-08F1-45B5-B6C0-FEC609D10897}" dt="2024-06-18T12:30:07.657" v="123" actId="1076"/>
          <ac:picMkLst>
            <pc:docMk/>
            <pc:sldMk cId="2942688521" sldId="268"/>
            <ac:picMk id="6" creationId="{067F8E71-F5C9-8F00-04E9-C23405CEE139}"/>
          </ac:picMkLst>
        </pc:picChg>
      </pc:sldChg>
      <pc:sldChg chg="delSp modSp new">
        <pc:chgData name="Utente guest" userId="" providerId="Windows Live" clId="Web-{606E4EC4-08F1-45B5-B6C0-FEC609D10897}" dt="2024-06-18T12:24:26.446" v="109"/>
        <pc:sldMkLst>
          <pc:docMk/>
          <pc:sldMk cId="571172986" sldId="269"/>
        </pc:sldMkLst>
        <pc:spChg chg="mod">
          <ac:chgData name="Utente guest" userId="" providerId="Windows Live" clId="Web-{606E4EC4-08F1-45B5-B6C0-FEC609D10897}" dt="2024-06-18T12:01:37.359" v="64" actId="20577"/>
          <ac:spMkLst>
            <pc:docMk/>
            <pc:sldMk cId="571172986" sldId="269"/>
            <ac:spMk id="2" creationId="{D959D55F-C3BF-2EBF-C111-CBFCCD33E795}"/>
          </ac:spMkLst>
        </pc:spChg>
        <pc:spChg chg="del">
          <ac:chgData name="Utente guest" userId="" providerId="Windows Live" clId="Web-{606E4EC4-08F1-45B5-B6C0-FEC609D10897}" dt="2024-06-18T12:24:26.446" v="109"/>
          <ac:spMkLst>
            <pc:docMk/>
            <pc:sldMk cId="571172986" sldId="269"/>
            <ac:spMk id="3" creationId="{76313639-70DD-703A-C998-E61DF8743658}"/>
          </ac:spMkLst>
        </pc:spChg>
      </pc:sldChg>
    </pc:docChg>
  </pc:docChgLst>
  <pc:docChgLst>
    <pc:chgData name="Elia Matteini" userId="656b0e01ab72c2dd" providerId="Windows Live" clId="Web-{656E8015-8A53-45BC-9EF9-44551E90DA5D}"/>
    <pc:docChg chg="addSld modSld sldOrd">
      <pc:chgData name="Elia Matteini" userId="656b0e01ab72c2dd" providerId="Windows Live" clId="Web-{656E8015-8A53-45BC-9EF9-44551E90DA5D}" dt="2024-06-18T10:17:01.468" v="647" actId="20577"/>
      <pc:docMkLst>
        <pc:docMk/>
      </pc:docMkLst>
      <pc:sldChg chg="modSp">
        <pc:chgData name="Elia Matteini" userId="656b0e01ab72c2dd" providerId="Windows Live" clId="Web-{656E8015-8A53-45BC-9EF9-44551E90DA5D}" dt="2024-06-18T07:56:56.578" v="3" actId="20577"/>
        <pc:sldMkLst>
          <pc:docMk/>
          <pc:sldMk cId="0" sldId="256"/>
        </pc:sldMkLst>
        <pc:spChg chg="mod">
          <ac:chgData name="Elia Matteini" userId="656b0e01ab72c2dd" providerId="Windows Live" clId="Web-{656E8015-8A53-45BC-9EF9-44551E90DA5D}" dt="2024-06-18T07:56:56.578" v="3" actId="20577"/>
          <ac:spMkLst>
            <pc:docMk/>
            <pc:sldMk cId="0" sldId="256"/>
            <ac:spMk id="410" creationId="{00000000-0000-0000-0000-000000000000}"/>
          </ac:spMkLst>
        </pc:spChg>
        <pc:spChg chg="mod">
          <ac:chgData name="Elia Matteini" userId="656b0e01ab72c2dd" providerId="Windows Live" clId="Web-{656E8015-8A53-45BC-9EF9-44551E90DA5D}" dt="2024-06-18T07:56:31.592" v="1" actId="20577"/>
          <ac:spMkLst>
            <pc:docMk/>
            <pc:sldMk cId="0" sldId="256"/>
            <ac:spMk id="411" creationId="{00000000-0000-0000-0000-000000000000}"/>
          </ac:spMkLst>
        </pc:spChg>
        <pc:spChg chg="mod">
          <ac:chgData name="Elia Matteini" userId="656b0e01ab72c2dd" providerId="Windows Live" clId="Web-{656E8015-8A53-45BC-9EF9-44551E90DA5D}" dt="2024-06-18T07:56:38.124" v="2" actId="20577"/>
          <ac:spMkLst>
            <pc:docMk/>
            <pc:sldMk cId="0" sldId="256"/>
            <ac:spMk id="412" creationId="{00000000-0000-0000-0000-000000000000}"/>
          </ac:spMkLst>
        </pc:spChg>
      </pc:sldChg>
      <pc:sldChg chg="modSp">
        <pc:chgData name="Elia Matteini" userId="656b0e01ab72c2dd" providerId="Windows Live" clId="Web-{656E8015-8A53-45BC-9EF9-44551E90DA5D}" dt="2024-06-18T10:08:15.294" v="255" actId="20577"/>
        <pc:sldMkLst>
          <pc:docMk/>
          <pc:sldMk cId="0" sldId="258"/>
        </pc:sldMkLst>
        <pc:spChg chg="mod">
          <ac:chgData name="Elia Matteini" userId="656b0e01ab72c2dd" providerId="Windows Live" clId="Web-{656E8015-8A53-45BC-9EF9-44551E90DA5D}" dt="2024-06-18T09:25:26.977" v="23"/>
          <ac:spMkLst>
            <pc:docMk/>
            <pc:sldMk cId="0" sldId="258"/>
            <ac:spMk id="414" creationId="{00000000-0000-0000-0000-000000000000}"/>
          </ac:spMkLst>
        </pc:spChg>
        <pc:spChg chg="mod">
          <ac:chgData name="Elia Matteini" userId="656b0e01ab72c2dd" providerId="Windows Live" clId="Web-{656E8015-8A53-45BC-9EF9-44551E90DA5D}" dt="2024-06-18T10:08:15.294" v="255" actId="20577"/>
          <ac:spMkLst>
            <pc:docMk/>
            <pc:sldMk cId="0" sldId="258"/>
            <ac:spMk id="415" creationId="{00000000-0000-0000-0000-000000000000}"/>
          </ac:spMkLst>
        </pc:spChg>
        <pc:spChg chg="mod">
          <ac:chgData name="Elia Matteini" userId="656b0e01ab72c2dd" providerId="Windows Live" clId="Web-{656E8015-8A53-45BC-9EF9-44551E90DA5D}" dt="2024-06-18T09:25:12.258" v="16" actId="20577"/>
          <ac:spMkLst>
            <pc:docMk/>
            <pc:sldMk cId="0" sldId="258"/>
            <ac:spMk id="416" creationId="{00000000-0000-0000-0000-000000000000}"/>
          </ac:spMkLst>
        </pc:spChg>
      </pc:sldChg>
      <pc:sldChg chg="modSp add replId">
        <pc:chgData name="Elia Matteini" userId="656b0e01ab72c2dd" providerId="Windows Live" clId="Web-{656E8015-8A53-45BC-9EF9-44551E90DA5D}" dt="2024-06-18T10:06:27.150" v="223" actId="20577"/>
        <pc:sldMkLst>
          <pc:docMk/>
          <pc:sldMk cId="1517592282" sldId="266"/>
        </pc:sldMkLst>
        <pc:spChg chg="mod">
          <ac:chgData name="Elia Matteini" userId="656b0e01ab72c2dd" providerId="Windows Live" clId="Web-{656E8015-8A53-45BC-9EF9-44551E90DA5D}" dt="2024-06-18T10:04:20.224" v="222" actId="20577"/>
          <ac:spMkLst>
            <pc:docMk/>
            <pc:sldMk cId="1517592282" sldId="266"/>
            <ac:spMk id="414" creationId="{00000000-0000-0000-0000-000000000000}"/>
          </ac:spMkLst>
        </pc:spChg>
        <pc:spChg chg="mod">
          <ac:chgData name="Elia Matteini" userId="656b0e01ab72c2dd" providerId="Windows Live" clId="Web-{656E8015-8A53-45BC-9EF9-44551E90DA5D}" dt="2024-06-18T10:06:27.150" v="223" actId="20577"/>
          <ac:spMkLst>
            <pc:docMk/>
            <pc:sldMk cId="1517592282" sldId="266"/>
            <ac:spMk id="415" creationId="{00000000-0000-0000-0000-000000000000}"/>
          </ac:spMkLst>
        </pc:spChg>
      </pc:sldChg>
      <pc:sldChg chg="addSp delSp modSp add ord replId">
        <pc:chgData name="Elia Matteini" userId="656b0e01ab72c2dd" providerId="Windows Live" clId="Web-{656E8015-8A53-45BC-9EF9-44551E90DA5D}" dt="2024-06-18T10:17:01.468" v="647" actId="20577"/>
        <pc:sldMkLst>
          <pc:docMk/>
          <pc:sldMk cId="1084817514" sldId="267"/>
        </pc:sldMkLst>
        <pc:spChg chg="mod">
          <ac:chgData name="Elia Matteini" userId="656b0e01ab72c2dd" providerId="Windows Live" clId="Web-{656E8015-8A53-45BC-9EF9-44551E90DA5D}" dt="2024-06-18T10:16:52.608" v="626"/>
          <ac:spMkLst>
            <pc:docMk/>
            <pc:sldMk cId="1084817514" sldId="267"/>
            <ac:spMk id="430" creationId="{00000000-0000-0000-0000-000000000000}"/>
          </ac:spMkLst>
        </pc:spChg>
        <pc:spChg chg="add del mod">
          <ac:chgData name="Elia Matteini" userId="656b0e01ab72c2dd" providerId="Windows Live" clId="Web-{656E8015-8A53-45BC-9EF9-44551E90DA5D}" dt="2024-06-18T10:16:52.624" v="627"/>
          <ac:spMkLst>
            <pc:docMk/>
            <pc:sldMk cId="1084817514" sldId="267"/>
            <ac:spMk id="431" creationId="{00000000-0000-0000-0000-000000000000}"/>
          </ac:spMkLst>
        </pc:spChg>
        <pc:spChg chg="add del mod">
          <ac:chgData name="Elia Matteini" userId="656b0e01ab72c2dd" providerId="Windows Live" clId="Web-{656E8015-8A53-45BC-9EF9-44551E90DA5D}" dt="2024-06-18T10:16:57.999" v="646" actId="20577"/>
          <ac:spMkLst>
            <pc:docMk/>
            <pc:sldMk cId="1084817514" sldId="267"/>
            <ac:spMk id="432" creationId="{00000000-0000-0000-0000-000000000000}"/>
          </ac:spMkLst>
        </pc:spChg>
        <pc:spChg chg="mod">
          <ac:chgData name="Elia Matteini" userId="656b0e01ab72c2dd" providerId="Windows Live" clId="Web-{656E8015-8A53-45BC-9EF9-44551E90DA5D}" dt="2024-06-18T10:16:56.686" v="644" actId="20577"/>
          <ac:spMkLst>
            <pc:docMk/>
            <pc:sldMk cId="1084817514" sldId="267"/>
            <ac:spMk id="433" creationId="{00000000-0000-0000-0000-000000000000}"/>
          </ac:spMkLst>
        </pc:spChg>
        <pc:spChg chg="mod">
          <ac:chgData name="Elia Matteini" userId="656b0e01ab72c2dd" providerId="Windows Live" clId="Web-{656E8015-8A53-45BC-9EF9-44551E90DA5D}" dt="2024-06-18T10:17:01.468" v="647" actId="20577"/>
          <ac:spMkLst>
            <pc:docMk/>
            <pc:sldMk cId="1084817514" sldId="267"/>
            <ac:spMk id="434" creationId="{00000000-0000-0000-0000-000000000000}"/>
          </ac:spMkLst>
        </pc:spChg>
        <pc:spChg chg="mod">
          <ac:chgData name="Elia Matteini" userId="656b0e01ab72c2dd" providerId="Windows Live" clId="Web-{656E8015-8A53-45BC-9EF9-44551E90DA5D}" dt="2024-06-18T10:16:54.030" v="633" actId="20577"/>
          <ac:spMkLst>
            <pc:docMk/>
            <pc:sldMk cId="1084817514" sldId="267"/>
            <ac:spMk id="435" creationId="{00000000-0000-0000-0000-000000000000}"/>
          </ac:spMkLst>
        </pc:spChg>
        <pc:graphicFrameChg chg="add del mod ord modGraphic">
          <ac:chgData name="Elia Matteini" userId="656b0e01ab72c2dd" providerId="Windows Live" clId="Web-{656E8015-8A53-45BC-9EF9-44551E90DA5D}" dt="2024-06-18T10:08:50.827" v="270"/>
          <ac:graphicFrameMkLst>
            <pc:docMk/>
            <pc:sldMk cId="1084817514" sldId="267"/>
            <ac:graphicFrameMk id="2" creationId="{3BE05165-E4A6-AE4B-0149-BDFDB3B0CBE8}"/>
          </ac:graphicFrameMkLst>
        </pc:graphicFrameChg>
        <pc:graphicFrameChg chg="add del mod ord modGraphic">
          <ac:chgData name="Elia Matteini" userId="656b0e01ab72c2dd" providerId="Windows Live" clId="Web-{656E8015-8A53-45BC-9EF9-44551E90DA5D}" dt="2024-06-18T10:08:50.124" v="269"/>
          <ac:graphicFrameMkLst>
            <pc:docMk/>
            <pc:sldMk cId="1084817514" sldId="267"/>
            <ac:graphicFrameMk id="9" creationId="{D6C8B652-4595-5F78-BBC7-36B24B6D7CC8}"/>
          </ac:graphicFrameMkLst>
        </pc:graphicFrameChg>
      </pc:sldChg>
    </pc:docChg>
  </pc:docChgLst>
  <pc:docChgLst>
    <pc:chgData name="Elia Matteini" userId="656b0e01ab72c2dd" providerId="Windows Live" clId="Web-{B02A74D6-C349-4087-98FC-03326158DD85}"/>
    <pc:docChg chg="addSld modSld sldOrd">
      <pc:chgData name="Elia Matteini" userId="656b0e01ab72c2dd" providerId="Windows Live" clId="Web-{B02A74D6-C349-4087-98FC-03326158DD85}" dt="2024-07-01T07:45:05.320" v="40" actId="20577"/>
      <pc:docMkLst>
        <pc:docMk/>
      </pc:docMkLst>
      <pc:sldChg chg="modSp add ord replId">
        <pc:chgData name="Elia Matteini" userId="656b0e01ab72c2dd" providerId="Windows Live" clId="Web-{B02A74D6-C349-4087-98FC-03326158DD85}" dt="2024-07-01T07:39:36.825" v="13" actId="20577"/>
        <pc:sldMkLst>
          <pc:docMk/>
          <pc:sldMk cId="445822743" sldId="292"/>
        </pc:sldMkLst>
        <pc:spChg chg="mod">
          <ac:chgData name="Elia Matteini" userId="656b0e01ab72c2dd" providerId="Windows Live" clId="Web-{B02A74D6-C349-4087-98FC-03326158DD85}" dt="2024-07-01T07:39:18.950" v="6" actId="20577"/>
          <ac:spMkLst>
            <pc:docMk/>
            <pc:sldMk cId="445822743" sldId="292"/>
            <ac:spMk id="414" creationId="{00000000-0000-0000-0000-000000000000}"/>
          </ac:spMkLst>
        </pc:spChg>
        <pc:spChg chg="mod">
          <ac:chgData name="Elia Matteini" userId="656b0e01ab72c2dd" providerId="Windows Live" clId="Web-{B02A74D6-C349-4087-98FC-03326158DD85}" dt="2024-07-01T07:39:36.825" v="13" actId="20577"/>
          <ac:spMkLst>
            <pc:docMk/>
            <pc:sldMk cId="445822743" sldId="292"/>
            <ac:spMk id="415" creationId="{00000000-0000-0000-0000-000000000000}"/>
          </ac:spMkLst>
        </pc:spChg>
      </pc:sldChg>
      <pc:sldChg chg="delSp modSp add ord replId">
        <pc:chgData name="Elia Matteini" userId="656b0e01ab72c2dd" providerId="Windows Live" clId="Web-{B02A74D6-C349-4087-98FC-03326158DD85}" dt="2024-07-01T07:44:09.037" v="34" actId="1076"/>
        <pc:sldMkLst>
          <pc:docMk/>
          <pc:sldMk cId="380645358" sldId="293"/>
        </pc:sldMkLst>
        <pc:spChg chg="mod">
          <ac:chgData name="Elia Matteini" userId="656b0e01ab72c2dd" providerId="Windows Live" clId="Web-{B02A74D6-C349-4087-98FC-03326158DD85}" dt="2024-07-01T07:44:09.037" v="34" actId="1076"/>
          <ac:spMkLst>
            <pc:docMk/>
            <pc:sldMk cId="380645358" sldId="293"/>
            <ac:spMk id="430" creationId="{00000000-0000-0000-0000-000000000000}"/>
          </ac:spMkLst>
        </pc:spChg>
        <pc:spChg chg="del">
          <ac:chgData name="Elia Matteini" userId="656b0e01ab72c2dd" providerId="Windows Live" clId="Web-{B02A74D6-C349-4087-98FC-03326158DD85}" dt="2024-07-01T07:42:31.955" v="21"/>
          <ac:spMkLst>
            <pc:docMk/>
            <pc:sldMk cId="380645358" sldId="293"/>
            <ac:spMk id="431" creationId="{00000000-0000-0000-0000-000000000000}"/>
          </ac:spMkLst>
        </pc:spChg>
        <pc:spChg chg="mod">
          <ac:chgData name="Elia Matteini" userId="656b0e01ab72c2dd" providerId="Windows Live" clId="Web-{B02A74D6-C349-4087-98FC-03326158DD85}" dt="2024-07-01T07:43:31.176" v="27" actId="20577"/>
          <ac:spMkLst>
            <pc:docMk/>
            <pc:sldMk cId="380645358" sldId="293"/>
            <ac:spMk id="432" creationId="{00000000-0000-0000-0000-000000000000}"/>
          </ac:spMkLst>
        </pc:spChg>
        <pc:spChg chg="del">
          <ac:chgData name="Elia Matteini" userId="656b0e01ab72c2dd" providerId="Windows Live" clId="Web-{B02A74D6-C349-4087-98FC-03326158DD85}" dt="2024-07-01T07:44:02.333" v="33"/>
          <ac:spMkLst>
            <pc:docMk/>
            <pc:sldMk cId="380645358" sldId="293"/>
            <ac:spMk id="433" creationId="{00000000-0000-0000-0000-000000000000}"/>
          </ac:spMkLst>
        </pc:spChg>
        <pc:spChg chg="mod">
          <ac:chgData name="Elia Matteini" userId="656b0e01ab72c2dd" providerId="Windows Live" clId="Web-{B02A74D6-C349-4087-98FC-03326158DD85}" dt="2024-07-01T07:43:40.958" v="32" actId="20577"/>
          <ac:spMkLst>
            <pc:docMk/>
            <pc:sldMk cId="380645358" sldId="293"/>
            <ac:spMk id="434" creationId="{00000000-0000-0000-0000-000000000000}"/>
          </ac:spMkLst>
        </pc:spChg>
      </pc:sldChg>
      <pc:sldChg chg="modSp add ord replId">
        <pc:chgData name="Elia Matteini" userId="656b0e01ab72c2dd" providerId="Windows Live" clId="Web-{B02A74D6-C349-4087-98FC-03326158DD85}" dt="2024-07-01T07:45:05.320" v="40" actId="20577"/>
        <pc:sldMkLst>
          <pc:docMk/>
          <pc:sldMk cId="3565760881" sldId="294"/>
        </pc:sldMkLst>
        <pc:spChg chg="mod">
          <ac:chgData name="Elia Matteini" userId="656b0e01ab72c2dd" providerId="Windows Live" clId="Web-{B02A74D6-C349-4087-98FC-03326158DD85}" dt="2024-07-01T07:45:05.320" v="40" actId="20577"/>
          <ac:spMkLst>
            <pc:docMk/>
            <pc:sldMk cId="3565760881" sldId="294"/>
            <ac:spMk id="415" creationId="{00000000-0000-0000-0000-000000000000}"/>
          </ac:spMkLst>
        </pc:spChg>
      </pc:sldChg>
    </pc:docChg>
  </pc:docChgLst>
  <pc:docChgLst>
    <pc:chgData name="Elia Matteini" userId="656b0e01ab72c2dd" providerId="Windows Live" clId="Web-{34B7D69E-F80C-48E9-93E5-2D9A58B6B8E8}"/>
    <pc:docChg chg="addSld modSld sldOrd">
      <pc:chgData name="Elia Matteini" userId="656b0e01ab72c2dd" providerId="Windows Live" clId="Web-{34B7D69E-F80C-48E9-93E5-2D9A58B6B8E8}" dt="2024-06-20T14:22:22.795" v="320" actId="20577"/>
      <pc:docMkLst>
        <pc:docMk/>
      </pc:docMkLst>
      <pc:sldChg chg="addSp modSp">
        <pc:chgData name="Elia Matteini" userId="656b0e01ab72c2dd" providerId="Windows Live" clId="Web-{34B7D69E-F80C-48E9-93E5-2D9A58B6B8E8}" dt="2024-06-20T14:22:03.622" v="316" actId="20577"/>
        <pc:sldMkLst>
          <pc:docMk/>
          <pc:sldMk cId="0" sldId="257"/>
        </pc:sldMkLst>
        <pc:spChg chg="add mod">
          <ac:chgData name="Elia Matteini" userId="656b0e01ab72c2dd" providerId="Windows Live" clId="Web-{34B7D69E-F80C-48E9-93E5-2D9A58B6B8E8}" dt="2024-06-20T14:22:03.622" v="316" actId="20577"/>
          <ac:spMkLst>
            <pc:docMk/>
            <pc:sldMk cId="0" sldId="257"/>
            <ac:spMk id="2" creationId="{F359D1F0-2CE7-E558-3629-F73390B5CF86}"/>
          </ac:spMkLst>
        </pc:spChg>
        <pc:spChg chg="mod">
          <ac:chgData name="Elia Matteini" userId="656b0e01ab72c2dd" providerId="Windows Live" clId="Web-{34B7D69E-F80C-48E9-93E5-2D9A58B6B8E8}" dt="2024-06-20T14:21:53.981" v="313" actId="20577"/>
          <ac:spMkLst>
            <pc:docMk/>
            <pc:sldMk cId="0" sldId="257"/>
            <ac:spMk id="413" creationId="{00000000-0000-0000-0000-000000000000}"/>
          </ac:spMkLst>
        </pc:spChg>
      </pc:sldChg>
      <pc:sldChg chg="modSp">
        <pc:chgData name="Elia Matteini" userId="656b0e01ab72c2dd" providerId="Windows Live" clId="Web-{34B7D69E-F80C-48E9-93E5-2D9A58B6B8E8}" dt="2024-06-20T13:58:49.226" v="7" actId="14100"/>
        <pc:sldMkLst>
          <pc:docMk/>
          <pc:sldMk cId="2942688521" sldId="268"/>
        </pc:sldMkLst>
        <pc:spChg chg="mod">
          <ac:chgData name="Elia Matteini" userId="656b0e01ab72c2dd" providerId="Windows Live" clId="Web-{34B7D69E-F80C-48E9-93E5-2D9A58B6B8E8}" dt="2024-06-20T13:58:49.226" v="7" actId="14100"/>
          <ac:spMkLst>
            <pc:docMk/>
            <pc:sldMk cId="2942688521" sldId="268"/>
            <ac:spMk id="5" creationId="{04C0A17E-08BC-FE93-494E-6BAB97347A82}"/>
          </ac:spMkLst>
        </pc:spChg>
        <pc:spChg chg="mod">
          <ac:chgData name="Elia Matteini" userId="656b0e01ab72c2dd" providerId="Windows Live" clId="Web-{34B7D69E-F80C-48E9-93E5-2D9A58B6B8E8}" dt="2024-06-20T13:57:01.393" v="5" actId="14100"/>
          <ac:spMkLst>
            <pc:docMk/>
            <pc:sldMk cId="2942688521" sldId="268"/>
            <ac:spMk id="7" creationId="{AA6BF5AC-77B9-DA58-9691-BE43313C6B20}"/>
          </ac:spMkLst>
        </pc:spChg>
      </pc:sldChg>
      <pc:sldChg chg="modSp">
        <pc:chgData name="Elia Matteini" userId="656b0e01ab72c2dd" providerId="Windows Live" clId="Web-{34B7D69E-F80C-48E9-93E5-2D9A58B6B8E8}" dt="2024-06-20T13:56:08.266" v="0" actId="20577"/>
        <pc:sldMkLst>
          <pc:docMk/>
          <pc:sldMk cId="571172986" sldId="269"/>
        </pc:sldMkLst>
        <pc:spChg chg="mod">
          <ac:chgData name="Elia Matteini" userId="656b0e01ab72c2dd" providerId="Windows Live" clId="Web-{34B7D69E-F80C-48E9-93E5-2D9A58B6B8E8}" dt="2024-06-20T13:56:08.266" v="0" actId="20577"/>
          <ac:spMkLst>
            <pc:docMk/>
            <pc:sldMk cId="571172986" sldId="269"/>
            <ac:spMk id="9" creationId="{765C28D8-66ED-3312-0172-753032E8C980}"/>
          </ac:spMkLst>
        </pc:spChg>
      </pc:sldChg>
      <pc:sldChg chg="modSp">
        <pc:chgData name="Elia Matteini" userId="656b0e01ab72c2dd" providerId="Windows Live" clId="Web-{34B7D69E-F80C-48E9-93E5-2D9A58B6B8E8}" dt="2024-06-20T14:05:18.209" v="109" actId="20577"/>
        <pc:sldMkLst>
          <pc:docMk/>
          <pc:sldMk cId="2440943119" sldId="272"/>
        </pc:sldMkLst>
        <pc:spChg chg="mod">
          <ac:chgData name="Elia Matteini" userId="656b0e01ab72c2dd" providerId="Windows Live" clId="Web-{34B7D69E-F80C-48E9-93E5-2D9A58B6B8E8}" dt="2024-06-20T14:03:47.002" v="42" actId="20577"/>
          <ac:spMkLst>
            <pc:docMk/>
            <pc:sldMk cId="2440943119" sldId="272"/>
            <ac:spMk id="444" creationId="{00000000-0000-0000-0000-000000000000}"/>
          </ac:spMkLst>
        </pc:spChg>
        <pc:spChg chg="mod">
          <ac:chgData name="Elia Matteini" userId="656b0e01ab72c2dd" providerId="Windows Live" clId="Web-{34B7D69E-F80C-48E9-93E5-2D9A58B6B8E8}" dt="2024-06-20T14:05:18.209" v="109" actId="20577"/>
          <ac:spMkLst>
            <pc:docMk/>
            <pc:sldMk cId="2440943119" sldId="272"/>
            <ac:spMk id="446" creationId="{00000000-0000-0000-0000-000000000000}"/>
          </ac:spMkLst>
        </pc:spChg>
      </pc:sldChg>
      <pc:sldChg chg="addSp modSp add ord replId">
        <pc:chgData name="Elia Matteini" userId="656b0e01ab72c2dd" providerId="Windows Live" clId="Web-{34B7D69E-F80C-48E9-93E5-2D9A58B6B8E8}" dt="2024-06-20T14:20:57.448" v="281" actId="20577"/>
        <pc:sldMkLst>
          <pc:docMk/>
          <pc:sldMk cId="61095122" sldId="273"/>
        </pc:sldMkLst>
        <pc:spChg chg="add mod">
          <ac:chgData name="Elia Matteini" userId="656b0e01ab72c2dd" providerId="Windows Live" clId="Web-{34B7D69E-F80C-48E9-93E5-2D9A58B6B8E8}" dt="2024-06-20T14:20:51.354" v="278"/>
          <ac:spMkLst>
            <pc:docMk/>
            <pc:sldMk cId="61095122" sldId="273"/>
            <ac:spMk id="2" creationId="{DD74028F-88A2-CAB5-E52A-113220BFF5F4}"/>
          </ac:spMkLst>
        </pc:spChg>
        <pc:spChg chg="mod">
          <ac:chgData name="Elia Matteini" userId="656b0e01ab72c2dd" providerId="Windows Live" clId="Web-{34B7D69E-F80C-48E9-93E5-2D9A58B6B8E8}" dt="2024-06-20T14:20:57.448" v="281" actId="20577"/>
          <ac:spMkLst>
            <pc:docMk/>
            <pc:sldMk cId="61095122" sldId="273"/>
            <ac:spMk id="413" creationId="{00000000-0000-0000-0000-000000000000}"/>
          </ac:spMkLst>
        </pc:spChg>
      </pc:sldChg>
      <pc:sldChg chg="modSp add ord replId">
        <pc:chgData name="Elia Matteini" userId="656b0e01ab72c2dd" providerId="Windows Live" clId="Web-{34B7D69E-F80C-48E9-93E5-2D9A58B6B8E8}" dt="2024-06-20T14:22:22.795" v="320" actId="20577"/>
        <pc:sldMkLst>
          <pc:docMk/>
          <pc:sldMk cId="838294383" sldId="274"/>
        </pc:sldMkLst>
        <pc:spChg chg="mod">
          <ac:chgData name="Elia Matteini" userId="656b0e01ab72c2dd" providerId="Windows Live" clId="Web-{34B7D69E-F80C-48E9-93E5-2D9A58B6B8E8}" dt="2024-06-20T14:22:22.795" v="320" actId="20577"/>
          <ac:spMkLst>
            <pc:docMk/>
            <pc:sldMk cId="838294383" sldId="274"/>
            <ac:spMk id="415" creationId="{00000000-0000-0000-0000-000000000000}"/>
          </ac:spMkLst>
        </pc:spChg>
      </pc:sldChg>
      <pc:sldChg chg="add ord replId">
        <pc:chgData name="Elia Matteini" userId="656b0e01ab72c2dd" providerId="Windows Live" clId="Web-{34B7D69E-F80C-48E9-93E5-2D9A58B6B8E8}" dt="2024-06-20T14:13:40.978" v="206"/>
        <pc:sldMkLst>
          <pc:docMk/>
          <pc:sldMk cId="3833689446" sldId="275"/>
        </pc:sldMkLst>
      </pc:sldChg>
    </pc:docChg>
  </pc:docChgLst>
  <pc:docChgLst>
    <pc:chgData name="Utente guest" providerId="Windows Live" clId="Web-{CC09F7A9-FAB4-479B-B903-125D6F60A855}"/>
    <pc:docChg chg="addSld modSld sldOrd">
      <pc:chgData name="Utente guest" userId="" providerId="Windows Live" clId="Web-{CC09F7A9-FAB4-479B-B903-125D6F60A855}" dt="2024-06-25T15:27:28.122" v="429" actId="20577"/>
      <pc:docMkLst>
        <pc:docMk/>
      </pc:docMkLst>
      <pc:sldChg chg="modSp modNotes">
        <pc:chgData name="Utente guest" userId="" providerId="Windows Live" clId="Web-{CC09F7A9-FAB4-479B-B903-125D6F60A855}" dt="2024-06-25T14:32:34.799" v="104" actId="20577"/>
        <pc:sldMkLst>
          <pc:docMk/>
          <pc:sldMk cId="0" sldId="258"/>
        </pc:sldMkLst>
        <pc:spChg chg="mod">
          <ac:chgData name="Utente guest" userId="" providerId="Windows Live" clId="Web-{CC09F7A9-FAB4-479B-B903-125D6F60A855}" dt="2024-06-25T14:32:34.799" v="104" actId="20577"/>
          <ac:spMkLst>
            <pc:docMk/>
            <pc:sldMk cId="0" sldId="258"/>
            <ac:spMk id="415" creationId="{00000000-0000-0000-0000-000000000000}"/>
          </ac:spMkLst>
        </pc:spChg>
      </pc:sldChg>
      <pc:sldChg chg="modSp">
        <pc:chgData name="Utente guest" userId="" providerId="Windows Live" clId="Web-{CC09F7A9-FAB4-479B-B903-125D6F60A855}" dt="2024-06-25T14:40:07.005" v="117" actId="1076"/>
        <pc:sldMkLst>
          <pc:docMk/>
          <pc:sldMk cId="571172986" sldId="269"/>
        </pc:sldMkLst>
        <pc:spChg chg="mod">
          <ac:chgData name="Utente guest" userId="" providerId="Windows Live" clId="Web-{CC09F7A9-FAB4-479B-B903-125D6F60A855}" dt="2024-06-25T14:40:07.005" v="117" actId="1076"/>
          <ac:spMkLst>
            <pc:docMk/>
            <pc:sldMk cId="571172986" sldId="269"/>
            <ac:spMk id="4" creationId="{A80AB6CD-DDED-ECA3-C5EE-68DC4095615B}"/>
          </ac:spMkLst>
        </pc:spChg>
        <pc:spChg chg="mod">
          <ac:chgData name="Utente guest" userId="" providerId="Windows Live" clId="Web-{CC09F7A9-FAB4-479B-B903-125D6F60A855}" dt="2024-06-25T14:39:22.019" v="113" actId="14100"/>
          <ac:spMkLst>
            <pc:docMk/>
            <pc:sldMk cId="571172986" sldId="269"/>
            <ac:spMk id="5" creationId="{86730049-F946-C489-7981-AE5F603ED08E}"/>
          </ac:spMkLst>
        </pc:spChg>
        <pc:spChg chg="mod">
          <ac:chgData name="Utente guest" userId="" providerId="Windows Live" clId="Web-{CC09F7A9-FAB4-479B-B903-125D6F60A855}" dt="2024-06-25T14:39:10.050" v="110" actId="1076"/>
          <ac:spMkLst>
            <pc:docMk/>
            <pc:sldMk cId="571172986" sldId="269"/>
            <ac:spMk id="8" creationId="{CFDA9B6C-77EE-E5CB-3039-77D1494CFD01}"/>
          </ac:spMkLst>
        </pc:spChg>
        <pc:spChg chg="mod">
          <ac:chgData name="Utente guest" userId="" providerId="Windows Live" clId="Web-{CC09F7A9-FAB4-479B-B903-125D6F60A855}" dt="2024-06-25T14:40:02.161" v="116" actId="20577"/>
          <ac:spMkLst>
            <pc:docMk/>
            <pc:sldMk cId="571172986" sldId="269"/>
            <ac:spMk id="9" creationId="{765C28D8-66ED-3312-0172-753032E8C980}"/>
          </ac:spMkLst>
        </pc:spChg>
        <pc:picChg chg="mod">
          <ac:chgData name="Utente guest" userId="" providerId="Windows Live" clId="Web-{CC09F7A9-FAB4-479B-B903-125D6F60A855}" dt="2024-06-25T14:39:02.378" v="109" actId="1076"/>
          <ac:picMkLst>
            <pc:docMk/>
            <pc:sldMk cId="571172986" sldId="269"/>
            <ac:picMk id="3" creationId="{02F7BA2C-9E77-BA48-DB5F-EB06C4DA76CC}"/>
          </ac:picMkLst>
        </pc:picChg>
      </pc:sldChg>
      <pc:sldChg chg="modSp">
        <pc:chgData name="Utente guest" userId="" providerId="Windows Live" clId="Web-{CC09F7A9-FAB4-479B-B903-125D6F60A855}" dt="2024-06-25T14:40:58.257" v="121" actId="20577"/>
        <pc:sldMkLst>
          <pc:docMk/>
          <pc:sldMk cId="2440943119" sldId="272"/>
        </pc:sldMkLst>
        <pc:spChg chg="mod">
          <ac:chgData name="Utente guest" userId="" providerId="Windows Live" clId="Web-{CC09F7A9-FAB4-479B-B903-125D6F60A855}" dt="2024-06-25T14:16:43.557" v="3" actId="14100"/>
          <ac:spMkLst>
            <pc:docMk/>
            <pc:sldMk cId="2440943119" sldId="272"/>
            <ac:spMk id="3" creationId="{8BFCB5E3-2DF9-656C-4E4D-88A3187519B9}"/>
          </ac:spMkLst>
        </pc:spChg>
        <pc:spChg chg="mod">
          <ac:chgData name="Utente guest" userId="" providerId="Windows Live" clId="Web-{CC09F7A9-FAB4-479B-B903-125D6F60A855}" dt="2024-06-25T14:40:58.257" v="121" actId="20577"/>
          <ac:spMkLst>
            <pc:docMk/>
            <pc:sldMk cId="2440943119" sldId="272"/>
            <ac:spMk id="446" creationId="{00000000-0000-0000-0000-000000000000}"/>
          </ac:spMkLst>
        </pc:spChg>
      </pc:sldChg>
      <pc:sldChg chg="modSp modNotes">
        <pc:chgData name="Utente guest" userId="" providerId="Windows Live" clId="Web-{CC09F7A9-FAB4-479B-B903-125D6F60A855}" dt="2024-06-25T14:48:49.902" v="223"/>
        <pc:sldMkLst>
          <pc:docMk/>
          <pc:sldMk cId="3781153368" sldId="279"/>
        </pc:sldMkLst>
        <pc:spChg chg="mod">
          <ac:chgData name="Utente guest" userId="" providerId="Windows Live" clId="Web-{CC09F7A9-FAB4-479B-B903-125D6F60A855}" dt="2024-06-25T14:43:30.889" v="126" actId="1076"/>
          <ac:spMkLst>
            <pc:docMk/>
            <pc:sldMk cId="3781153368" sldId="279"/>
            <ac:spMk id="8" creationId="{60351D67-5530-EC68-0B09-5D3C857429E6}"/>
          </ac:spMkLst>
        </pc:spChg>
        <pc:picChg chg="mod">
          <ac:chgData name="Utente guest" userId="" providerId="Windows Live" clId="Web-{CC09F7A9-FAB4-479B-B903-125D6F60A855}" dt="2024-06-25T14:43:37.233" v="127" actId="14100"/>
          <ac:picMkLst>
            <pc:docMk/>
            <pc:sldMk cId="3781153368" sldId="279"/>
            <ac:picMk id="4" creationId="{E08F951E-337A-19EC-A9AB-747688C546FD}"/>
          </ac:picMkLst>
        </pc:picChg>
        <pc:picChg chg="mod">
          <ac:chgData name="Utente guest" userId="" providerId="Windows Live" clId="Web-{CC09F7A9-FAB4-479B-B903-125D6F60A855}" dt="2024-06-25T14:44:07.753" v="134" actId="14100"/>
          <ac:picMkLst>
            <pc:docMk/>
            <pc:sldMk cId="3781153368" sldId="279"/>
            <ac:picMk id="6" creationId="{AC97E6D4-67F7-AAF2-3015-76C6F6438EC5}"/>
          </ac:picMkLst>
        </pc:picChg>
        <pc:picChg chg="mod">
          <ac:chgData name="Utente guest" userId="" providerId="Windows Live" clId="Web-{CC09F7A9-FAB4-479B-B903-125D6F60A855}" dt="2024-06-25T14:43:40.826" v="128" actId="14100"/>
          <ac:picMkLst>
            <pc:docMk/>
            <pc:sldMk cId="3781153368" sldId="279"/>
            <ac:picMk id="7" creationId="{759F6468-4DC2-C4A4-FAD3-649330D26E75}"/>
          </ac:picMkLst>
        </pc:picChg>
        <pc:picChg chg="mod">
          <ac:chgData name="Utente guest" userId="" providerId="Windows Live" clId="Web-{CC09F7A9-FAB4-479B-B903-125D6F60A855}" dt="2024-06-25T14:43:58.343" v="132" actId="14100"/>
          <ac:picMkLst>
            <pc:docMk/>
            <pc:sldMk cId="3781153368" sldId="279"/>
            <ac:picMk id="9" creationId="{F908BD67-84C8-7188-86F0-BF57EBEFED8A}"/>
          </ac:picMkLst>
        </pc:picChg>
      </pc:sldChg>
      <pc:sldChg chg="modSp">
        <pc:chgData name="Utente guest" userId="" providerId="Windows Live" clId="Web-{CC09F7A9-FAB4-479B-B903-125D6F60A855}" dt="2024-06-25T14:18:55.484" v="49" actId="20577"/>
        <pc:sldMkLst>
          <pc:docMk/>
          <pc:sldMk cId="27306438" sldId="280"/>
        </pc:sldMkLst>
        <pc:spChg chg="mod">
          <ac:chgData name="Utente guest" userId="" providerId="Windows Live" clId="Web-{CC09F7A9-FAB4-479B-B903-125D6F60A855}" dt="2024-06-25T14:15:44.211" v="2" actId="14100"/>
          <ac:spMkLst>
            <pc:docMk/>
            <pc:sldMk cId="27306438" sldId="280"/>
            <ac:spMk id="2" creationId="{FB8AE70C-4877-8416-AAD4-BC74BC46F06A}"/>
          </ac:spMkLst>
        </pc:spChg>
        <pc:spChg chg="mod">
          <ac:chgData name="Utente guest" userId="" providerId="Windows Live" clId="Web-{CC09F7A9-FAB4-479B-B903-125D6F60A855}" dt="2024-06-25T14:18:55.484" v="49" actId="20577"/>
          <ac:spMkLst>
            <pc:docMk/>
            <pc:sldMk cId="27306438" sldId="280"/>
            <ac:spMk id="446" creationId="{00000000-0000-0000-0000-000000000000}"/>
          </ac:spMkLst>
        </pc:spChg>
      </pc:sldChg>
      <pc:sldChg chg="modSp">
        <pc:chgData name="Utente guest" userId="" providerId="Windows Live" clId="Web-{CC09F7A9-FAB4-479B-B903-125D6F60A855}" dt="2024-06-25T14:49:19.389" v="226" actId="20577"/>
        <pc:sldMkLst>
          <pc:docMk/>
          <pc:sldMk cId="2391667617" sldId="282"/>
        </pc:sldMkLst>
        <pc:spChg chg="mod">
          <ac:chgData name="Utente guest" userId="" providerId="Windows Live" clId="Web-{CC09F7A9-FAB4-479B-B903-125D6F60A855}" dt="2024-06-25T14:49:19.389" v="226" actId="20577"/>
          <ac:spMkLst>
            <pc:docMk/>
            <pc:sldMk cId="2391667617" sldId="282"/>
            <ac:spMk id="415" creationId="{00000000-0000-0000-0000-000000000000}"/>
          </ac:spMkLst>
        </pc:spChg>
      </pc:sldChg>
      <pc:sldChg chg="addSp delSp modSp">
        <pc:chgData name="Utente guest" userId="" providerId="Windows Live" clId="Web-{CC09F7A9-FAB4-479B-B903-125D6F60A855}" dt="2024-06-25T14:52:26.567" v="232"/>
        <pc:sldMkLst>
          <pc:docMk/>
          <pc:sldMk cId="3984712763" sldId="284"/>
        </pc:sldMkLst>
        <pc:spChg chg="add del mod">
          <ac:chgData name="Utente guest" userId="" providerId="Windows Live" clId="Web-{CC09F7A9-FAB4-479B-B903-125D6F60A855}" dt="2024-06-25T14:52:26.567" v="232"/>
          <ac:spMkLst>
            <pc:docMk/>
            <pc:sldMk cId="3984712763" sldId="284"/>
            <ac:spMk id="11" creationId="{15E83EF3-C427-9FEC-9CE6-EEFD0FB64953}"/>
          </ac:spMkLst>
        </pc:spChg>
      </pc:sldChg>
      <pc:sldChg chg="modSp add ord replId">
        <pc:chgData name="Utente guest" userId="" providerId="Windows Live" clId="Web-{CC09F7A9-FAB4-479B-B903-125D6F60A855}" dt="2024-06-25T15:27:28.122" v="429" actId="20577"/>
        <pc:sldMkLst>
          <pc:docMk/>
          <pc:sldMk cId="2691481943" sldId="286"/>
        </pc:sldMkLst>
        <pc:spChg chg="mod">
          <ac:chgData name="Utente guest" userId="" providerId="Windows Live" clId="Web-{CC09F7A9-FAB4-479B-B903-125D6F60A855}" dt="2024-06-25T14:52:55.490" v="236" actId="20577"/>
          <ac:spMkLst>
            <pc:docMk/>
            <pc:sldMk cId="2691481943" sldId="286"/>
            <ac:spMk id="444" creationId="{00000000-0000-0000-0000-000000000000}"/>
          </ac:spMkLst>
        </pc:spChg>
        <pc:spChg chg="mod">
          <ac:chgData name="Utente guest" userId="" providerId="Windows Live" clId="Web-{CC09F7A9-FAB4-479B-B903-125D6F60A855}" dt="2024-06-25T15:27:28.122" v="429" actId="20577"/>
          <ac:spMkLst>
            <pc:docMk/>
            <pc:sldMk cId="2691481943" sldId="286"/>
            <ac:spMk id="446" creationId="{00000000-0000-0000-0000-000000000000}"/>
          </ac:spMkLst>
        </pc:spChg>
      </pc:sldChg>
      <pc:sldChg chg="addSp delSp modSp add ord replId">
        <pc:chgData name="Utente guest" userId="" providerId="Windows Live" clId="Web-{CC09F7A9-FAB4-479B-B903-125D6F60A855}" dt="2024-06-25T15:04:57.488" v="331" actId="1076"/>
        <pc:sldMkLst>
          <pc:docMk/>
          <pc:sldMk cId="665208781" sldId="287"/>
        </pc:sldMkLst>
        <pc:picChg chg="add mod">
          <ac:chgData name="Utente guest" userId="" providerId="Windows Live" clId="Web-{CC09F7A9-FAB4-479B-B903-125D6F60A855}" dt="2024-06-25T15:04:57.488" v="331" actId="1076"/>
          <ac:picMkLst>
            <pc:docMk/>
            <pc:sldMk cId="665208781" sldId="287"/>
            <ac:picMk id="2" creationId="{69910E86-C120-A8EA-0632-D7211B71F066}"/>
          </ac:picMkLst>
        </pc:picChg>
        <pc:picChg chg="del">
          <ac:chgData name="Utente guest" userId="" providerId="Windows Live" clId="Web-{CC09F7A9-FAB4-479B-B903-125D6F60A855}" dt="2024-06-25T15:01:20.495" v="318"/>
          <ac:picMkLst>
            <pc:docMk/>
            <pc:sldMk cId="665208781" sldId="287"/>
            <ac:picMk id="4" creationId="{E08F951E-337A-19EC-A9AB-747688C546FD}"/>
          </ac:picMkLst>
        </pc:picChg>
        <pc:picChg chg="del">
          <ac:chgData name="Utente guest" userId="" providerId="Windows Live" clId="Web-{CC09F7A9-FAB4-479B-B903-125D6F60A855}" dt="2024-06-25T15:01:18.995" v="317"/>
          <ac:picMkLst>
            <pc:docMk/>
            <pc:sldMk cId="665208781" sldId="287"/>
            <ac:picMk id="6" creationId="{AC97E6D4-67F7-AAF2-3015-76C6F6438EC5}"/>
          </ac:picMkLst>
        </pc:picChg>
        <pc:picChg chg="del">
          <ac:chgData name="Utente guest" userId="" providerId="Windows Live" clId="Web-{CC09F7A9-FAB4-479B-B903-125D6F60A855}" dt="2024-06-25T15:01:45.684" v="320"/>
          <ac:picMkLst>
            <pc:docMk/>
            <pc:sldMk cId="665208781" sldId="287"/>
            <ac:picMk id="7" creationId="{759F6468-4DC2-C4A4-FAD3-649330D26E75}"/>
          </ac:picMkLst>
        </pc:picChg>
        <pc:picChg chg="del">
          <ac:chgData name="Utente guest" userId="" providerId="Windows Live" clId="Web-{CC09F7A9-FAB4-479B-B903-125D6F60A855}" dt="2024-06-25T15:01:44.309" v="319"/>
          <ac:picMkLst>
            <pc:docMk/>
            <pc:sldMk cId="665208781" sldId="287"/>
            <ac:picMk id="9" creationId="{F908BD67-84C8-7188-86F0-BF57EBEFED8A}"/>
          </ac:picMkLst>
        </pc:picChg>
      </pc:sldChg>
      <pc:sldChg chg="modSp">
        <pc:chgData name="Utente guest" userId="" providerId="Windows Live" clId="Web-{CC09F7A9-FAB4-479B-B903-125D6F60A855}" dt="2024-06-25T15:24:16.302" v="415" actId="1076"/>
        <pc:sldMkLst>
          <pc:docMk/>
          <pc:sldMk cId="42469277" sldId="288"/>
        </pc:sldMkLst>
        <pc:spChg chg="mod">
          <ac:chgData name="Utente guest" userId="" providerId="Windows Live" clId="Web-{CC09F7A9-FAB4-479B-B903-125D6F60A855}" dt="2024-06-25T15:24:16.302" v="415" actId="1076"/>
          <ac:spMkLst>
            <pc:docMk/>
            <pc:sldMk cId="42469277" sldId="288"/>
            <ac:spMk id="5" creationId="{4707E667-16AF-FE0E-8196-78725EFE60C4}"/>
          </ac:spMkLst>
        </pc:spChg>
      </pc:sldChg>
    </pc:docChg>
  </pc:docChgLst>
  <pc:docChgLst>
    <pc:chgData name="Elia Matteini" userId="656b0e01ab72c2dd" providerId="Windows Live" clId="Web-{D217B888-0FC4-4CEC-96ED-06CEAC3706E2}"/>
    <pc:docChg chg="addSld modSld sldOrd">
      <pc:chgData name="Elia Matteini" userId="656b0e01ab72c2dd" providerId="Windows Live" clId="Web-{D217B888-0FC4-4CEC-96ED-06CEAC3706E2}" dt="2024-06-20T18:00:47.302" v="504" actId="14100"/>
      <pc:docMkLst>
        <pc:docMk/>
      </pc:docMkLst>
      <pc:sldChg chg="modSp">
        <pc:chgData name="Elia Matteini" userId="656b0e01ab72c2dd" providerId="Windows Live" clId="Web-{D217B888-0FC4-4CEC-96ED-06CEAC3706E2}" dt="2024-06-20T17:53:27.352" v="466" actId="20577"/>
        <pc:sldMkLst>
          <pc:docMk/>
          <pc:sldMk cId="0" sldId="258"/>
        </pc:sldMkLst>
        <pc:spChg chg="mod">
          <ac:chgData name="Elia Matteini" userId="656b0e01ab72c2dd" providerId="Windows Live" clId="Web-{D217B888-0FC4-4CEC-96ED-06CEAC3706E2}" dt="2024-06-20T17:53:27.352" v="466" actId="20577"/>
          <ac:spMkLst>
            <pc:docMk/>
            <pc:sldMk cId="0" sldId="258"/>
            <ac:spMk id="414" creationId="{00000000-0000-0000-0000-000000000000}"/>
          </ac:spMkLst>
        </pc:spChg>
      </pc:sldChg>
      <pc:sldChg chg="addSp delSp modSp">
        <pc:chgData name="Elia Matteini" userId="656b0e01ab72c2dd" providerId="Windows Live" clId="Web-{D217B888-0FC4-4CEC-96ED-06CEAC3706E2}" dt="2024-06-20T17:51:37.005" v="462"/>
        <pc:sldMkLst>
          <pc:docMk/>
          <pc:sldMk cId="3833689446" sldId="275"/>
        </pc:sldMkLst>
        <pc:spChg chg="mod">
          <ac:chgData name="Elia Matteini" userId="656b0e01ab72c2dd" providerId="Windows Live" clId="Web-{D217B888-0FC4-4CEC-96ED-06CEAC3706E2}" dt="2024-06-20T17:51:16.848" v="458" actId="20577"/>
          <ac:spMkLst>
            <pc:docMk/>
            <pc:sldMk cId="3833689446" sldId="275"/>
            <ac:spMk id="430" creationId="{00000000-0000-0000-0000-000000000000}"/>
          </ac:spMkLst>
        </pc:spChg>
        <pc:spChg chg="mod">
          <ac:chgData name="Elia Matteini" userId="656b0e01ab72c2dd" providerId="Windows Live" clId="Web-{D217B888-0FC4-4CEC-96ED-06CEAC3706E2}" dt="2024-06-20T17:47:10.451" v="440" actId="20577"/>
          <ac:spMkLst>
            <pc:docMk/>
            <pc:sldMk cId="3833689446" sldId="275"/>
            <ac:spMk id="432" creationId="{00000000-0000-0000-0000-000000000000}"/>
          </ac:spMkLst>
        </pc:spChg>
        <pc:spChg chg="add del">
          <ac:chgData name="Elia Matteini" userId="656b0e01ab72c2dd" providerId="Windows Live" clId="Web-{D217B888-0FC4-4CEC-96ED-06CEAC3706E2}" dt="2024-06-20T17:51:37.005" v="461"/>
          <ac:spMkLst>
            <pc:docMk/>
            <pc:sldMk cId="3833689446" sldId="275"/>
            <ac:spMk id="433" creationId="{00000000-0000-0000-0000-000000000000}"/>
          </ac:spMkLst>
        </pc:spChg>
        <pc:spChg chg="add del mod">
          <ac:chgData name="Elia Matteini" userId="656b0e01ab72c2dd" providerId="Windows Live" clId="Web-{D217B888-0FC4-4CEC-96ED-06CEAC3706E2}" dt="2024-06-20T17:51:37.005" v="462"/>
          <ac:spMkLst>
            <pc:docMk/>
            <pc:sldMk cId="3833689446" sldId="275"/>
            <ac:spMk id="434" creationId="{00000000-0000-0000-0000-000000000000}"/>
          </ac:spMkLst>
        </pc:spChg>
      </pc:sldChg>
      <pc:sldChg chg="addSp delSp modSp add ord replId">
        <pc:chgData name="Elia Matteini" userId="656b0e01ab72c2dd" providerId="Windows Live" clId="Web-{D217B888-0FC4-4CEC-96ED-06CEAC3706E2}" dt="2024-06-20T16:32:00.646" v="11"/>
        <pc:sldMkLst>
          <pc:docMk/>
          <pc:sldMk cId="4140879369" sldId="276"/>
        </pc:sldMkLst>
        <pc:spChg chg="del">
          <ac:chgData name="Elia Matteini" userId="656b0e01ab72c2dd" providerId="Windows Live" clId="Web-{D217B888-0FC4-4CEC-96ED-06CEAC3706E2}" dt="2024-06-20T16:31:23.770" v="7"/>
          <ac:spMkLst>
            <pc:docMk/>
            <pc:sldMk cId="4140879369" sldId="276"/>
            <ac:spMk id="2" creationId="{02EDC009-362F-5AA1-4C55-734AD5FF0F13}"/>
          </ac:spMkLst>
        </pc:spChg>
        <pc:spChg chg="add del mod">
          <ac:chgData name="Elia Matteini" userId="656b0e01ab72c2dd" providerId="Windows Live" clId="Web-{D217B888-0FC4-4CEC-96ED-06CEAC3706E2}" dt="2024-06-20T16:31:29.379" v="9"/>
          <ac:spMkLst>
            <pc:docMk/>
            <pc:sldMk cId="4140879369" sldId="276"/>
            <ac:spMk id="4" creationId="{15A6A292-2234-2AA4-33DB-4C1233A58B58}"/>
          </ac:spMkLst>
        </pc:spChg>
        <pc:spChg chg="del">
          <ac:chgData name="Elia Matteini" userId="656b0e01ab72c2dd" providerId="Windows Live" clId="Web-{D217B888-0FC4-4CEC-96ED-06CEAC3706E2}" dt="2024-06-20T16:31:23.754" v="6"/>
          <ac:spMkLst>
            <pc:docMk/>
            <pc:sldMk cId="4140879369" sldId="276"/>
            <ac:spMk id="5" creationId="{04C0A17E-08BC-FE93-494E-6BAB97347A82}"/>
          </ac:spMkLst>
        </pc:spChg>
        <pc:spChg chg="del">
          <ac:chgData name="Elia Matteini" userId="656b0e01ab72c2dd" providerId="Windows Live" clId="Web-{D217B888-0FC4-4CEC-96ED-06CEAC3706E2}" dt="2024-06-20T16:31:23.754" v="4"/>
          <ac:spMkLst>
            <pc:docMk/>
            <pc:sldMk cId="4140879369" sldId="276"/>
            <ac:spMk id="7" creationId="{AA6BF5AC-77B9-DA58-9691-BE43313C6B20}"/>
          </ac:spMkLst>
        </pc:spChg>
        <pc:spChg chg="del">
          <ac:chgData name="Elia Matteini" userId="656b0e01ab72c2dd" providerId="Windows Live" clId="Web-{D217B888-0FC4-4CEC-96ED-06CEAC3706E2}" dt="2024-06-20T16:31:23.754" v="3"/>
          <ac:spMkLst>
            <pc:docMk/>
            <pc:sldMk cId="4140879369" sldId="276"/>
            <ac:spMk id="8" creationId="{BC46AD84-D7D4-99C5-46CB-3A577126912D}"/>
          </ac:spMkLst>
        </pc:spChg>
        <pc:spChg chg="del">
          <ac:chgData name="Elia Matteini" userId="656b0e01ab72c2dd" providerId="Windows Live" clId="Web-{D217B888-0FC4-4CEC-96ED-06CEAC3706E2}" dt="2024-06-20T16:31:23.754" v="2"/>
          <ac:spMkLst>
            <pc:docMk/>
            <pc:sldMk cId="4140879369" sldId="276"/>
            <ac:spMk id="9" creationId="{40A325E4-F605-A90B-9961-514D3C192685}"/>
          </ac:spMkLst>
        </pc:spChg>
        <pc:picChg chg="del">
          <ac:chgData name="Elia Matteini" userId="656b0e01ab72c2dd" providerId="Windows Live" clId="Web-{D217B888-0FC4-4CEC-96ED-06CEAC3706E2}" dt="2024-06-20T16:31:23.754" v="5"/>
          <ac:picMkLst>
            <pc:docMk/>
            <pc:sldMk cId="4140879369" sldId="276"/>
            <ac:picMk id="6" creationId="{067F8E71-F5C9-8F00-04E9-C23405CEE139}"/>
          </ac:picMkLst>
        </pc:picChg>
        <pc:picChg chg="add mod modCrop">
          <ac:chgData name="Elia Matteini" userId="656b0e01ab72c2dd" providerId="Windows Live" clId="Web-{D217B888-0FC4-4CEC-96ED-06CEAC3706E2}" dt="2024-06-20T16:32:00.646" v="11"/>
          <ac:picMkLst>
            <pc:docMk/>
            <pc:sldMk cId="4140879369" sldId="276"/>
            <ac:picMk id="10" creationId="{5B54E2C4-3E2E-FAD0-C4F8-D396893EBB84}"/>
          </ac:picMkLst>
        </pc:picChg>
      </pc:sldChg>
      <pc:sldChg chg="addSp delSp modSp add ord replId">
        <pc:chgData name="Elia Matteini" userId="656b0e01ab72c2dd" providerId="Windows Live" clId="Web-{D217B888-0FC4-4CEC-96ED-06CEAC3706E2}" dt="2024-06-20T18:00:47.302" v="504" actId="14100"/>
        <pc:sldMkLst>
          <pc:docMk/>
          <pc:sldMk cId="575319310" sldId="277"/>
        </pc:sldMkLst>
        <pc:spChg chg="add mod">
          <ac:chgData name="Elia Matteini" userId="656b0e01ab72c2dd" providerId="Windows Live" clId="Web-{D217B888-0FC4-4CEC-96ED-06CEAC3706E2}" dt="2024-06-20T18:00:03.051" v="498" actId="1076"/>
          <ac:spMkLst>
            <pc:docMk/>
            <pc:sldMk cId="575319310" sldId="277"/>
            <ac:spMk id="2" creationId="{8D83F81E-25BF-33E9-A95B-DA1A19F13738}"/>
          </ac:spMkLst>
        </pc:spChg>
        <pc:spChg chg="add mod">
          <ac:chgData name="Elia Matteini" userId="656b0e01ab72c2dd" providerId="Windows Live" clId="Web-{D217B888-0FC4-4CEC-96ED-06CEAC3706E2}" dt="2024-06-20T18:00:05.895" v="499" actId="1076"/>
          <ac:spMkLst>
            <pc:docMk/>
            <pc:sldMk cId="575319310" sldId="277"/>
            <ac:spMk id="3" creationId="{6C8CB69A-CE9D-C77F-45C5-EFC798474A52}"/>
          </ac:spMkLst>
        </pc:spChg>
        <pc:spChg chg="mod">
          <ac:chgData name="Elia Matteini" userId="656b0e01ab72c2dd" providerId="Windows Live" clId="Web-{D217B888-0FC4-4CEC-96ED-06CEAC3706E2}" dt="2024-06-20T17:55:33.574" v="476" actId="14100"/>
          <ac:spMkLst>
            <pc:docMk/>
            <pc:sldMk cId="575319310" sldId="277"/>
            <ac:spMk id="414" creationId="{00000000-0000-0000-0000-000000000000}"/>
          </ac:spMkLst>
        </pc:spChg>
        <pc:spChg chg="del">
          <ac:chgData name="Elia Matteini" userId="656b0e01ab72c2dd" providerId="Windows Live" clId="Web-{D217B888-0FC4-4CEC-96ED-06CEAC3706E2}" dt="2024-06-20T17:53:45.071" v="467"/>
          <ac:spMkLst>
            <pc:docMk/>
            <pc:sldMk cId="575319310" sldId="277"/>
            <ac:spMk id="415" creationId="{00000000-0000-0000-0000-000000000000}"/>
          </ac:spMkLst>
        </pc:spChg>
        <pc:cxnChg chg="add mod">
          <ac:chgData name="Elia Matteini" userId="656b0e01ab72c2dd" providerId="Windows Live" clId="Web-{D217B888-0FC4-4CEC-96ED-06CEAC3706E2}" dt="2024-06-20T18:00:47.302" v="504" actId="14100"/>
          <ac:cxnSpMkLst>
            <pc:docMk/>
            <pc:sldMk cId="575319310" sldId="277"/>
            <ac:cxnSpMk id="4" creationId="{D6A17C30-5B6E-484B-D321-3E2733623457}"/>
          </ac:cxnSpMkLst>
        </pc:cxnChg>
      </pc:sldChg>
    </pc:docChg>
  </pc:docChgLst>
  <pc:docChgLst>
    <pc:chgData name="Elia Matteini" userId="656b0e01ab72c2dd" providerId="Windows Live" clId="Web-{1FF4148E-C33D-4E8F-8D3D-D9D2A896845A}"/>
    <pc:docChg chg="modSld">
      <pc:chgData name="Elia Matteini" userId="656b0e01ab72c2dd" providerId="Windows Live" clId="Web-{1FF4148E-C33D-4E8F-8D3D-D9D2A896845A}" dt="2024-06-19T14:36:15.334" v="7"/>
      <pc:docMkLst>
        <pc:docMk/>
      </pc:docMkLst>
      <pc:sldChg chg="addSp modSp">
        <pc:chgData name="Elia Matteini" userId="656b0e01ab72c2dd" providerId="Windows Live" clId="Web-{1FF4148E-C33D-4E8F-8D3D-D9D2A896845A}" dt="2024-06-19T14:03:17.704" v="1" actId="1076"/>
        <pc:sldMkLst>
          <pc:docMk/>
          <pc:sldMk cId="571172986" sldId="269"/>
        </pc:sldMkLst>
        <pc:picChg chg="add mod">
          <ac:chgData name="Elia Matteini" userId="656b0e01ab72c2dd" providerId="Windows Live" clId="Web-{1FF4148E-C33D-4E8F-8D3D-D9D2A896845A}" dt="2024-06-19T14:03:17.704" v="1" actId="1076"/>
          <ac:picMkLst>
            <pc:docMk/>
            <pc:sldMk cId="571172986" sldId="269"/>
            <ac:picMk id="3" creationId="{02F7BA2C-9E77-BA48-DB5F-EB06C4DA76CC}"/>
          </ac:picMkLst>
        </pc:picChg>
      </pc:sldChg>
      <pc:sldChg chg="addSp modSp">
        <pc:chgData name="Elia Matteini" userId="656b0e01ab72c2dd" providerId="Windows Live" clId="Web-{1FF4148E-C33D-4E8F-8D3D-D9D2A896845A}" dt="2024-06-19T14:14:04.211" v="2"/>
        <pc:sldMkLst>
          <pc:docMk/>
          <pc:sldMk cId="576972243" sldId="270"/>
        </pc:sldMkLst>
        <pc:picChg chg="add mod">
          <ac:chgData name="Elia Matteini" userId="656b0e01ab72c2dd" providerId="Windows Live" clId="Web-{1FF4148E-C33D-4E8F-8D3D-D9D2A896845A}" dt="2024-06-19T14:14:04.211" v="2"/>
          <ac:picMkLst>
            <pc:docMk/>
            <pc:sldMk cId="576972243" sldId="270"/>
            <ac:picMk id="2" creationId="{233FD667-4EF3-82A7-FD3A-998940F22E8C}"/>
          </ac:picMkLst>
        </pc:picChg>
      </pc:sldChg>
      <pc:sldChg chg="addSp modSp">
        <pc:chgData name="Elia Matteini" userId="656b0e01ab72c2dd" providerId="Windows Live" clId="Web-{1FF4148E-C33D-4E8F-8D3D-D9D2A896845A}" dt="2024-06-19T14:36:15.334" v="7"/>
        <pc:sldMkLst>
          <pc:docMk/>
          <pc:sldMk cId="2197216449" sldId="271"/>
        </pc:sldMkLst>
        <pc:picChg chg="add mod">
          <ac:chgData name="Elia Matteini" userId="656b0e01ab72c2dd" providerId="Windows Live" clId="Web-{1FF4148E-C33D-4E8F-8D3D-D9D2A896845A}" dt="2024-06-19T14:35:50.677" v="6" actId="1076"/>
          <ac:picMkLst>
            <pc:docMk/>
            <pc:sldMk cId="2197216449" sldId="271"/>
            <ac:picMk id="2" creationId="{89E40FF5-67F6-94B8-0ABE-2EFCECE5E0F1}"/>
          </ac:picMkLst>
        </pc:picChg>
        <pc:picChg chg="add mod">
          <ac:chgData name="Elia Matteini" userId="656b0e01ab72c2dd" providerId="Windows Live" clId="Web-{1FF4148E-C33D-4E8F-8D3D-D9D2A896845A}" dt="2024-06-19T14:34:06.939" v="3"/>
          <ac:picMkLst>
            <pc:docMk/>
            <pc:sldMk cId="2197216449" sldId="271"/>
            <ac:picMk id="3" creationId="{5D858824-0664-50C1-3FA7-4108CA354403}"/>
          </ac:picMkLst>
        </pc:picChg>
        <pc:picChg chg="add mod">
          <ac:chgData name="Elia Matteini" userId="656b0e01ab72c2dd" providerId="Windows Live" clId="Web-{1FF4148E-C33D-4E8F-8D3D-D9D2A896845A}" dt="2024-06-19T14:36:15.334" v="7"/>
          <ac:picMkLst>
            <pc:docMk/>
            <pc:sldMk cId="2197216449" sldId="271"/>
            <ac:picMk id="5" creationId="{DB84C6A7-F394-2995-B52D-44EB645F8B3F}"/>
          </ac:picMkLst>
        </pc:picChg>
      </pc:sldChg>
    </pc:docChg>
  </pc:docChgLst>
  <pc:docChgLst>
    <pc:chgData name="Elia Matteini" userId="656b0e01ab72c2dd" providerId="Windows Live" clId="Web-{D971CA67-B656-4335-AE3E-D5DD538D5177}"/>
    <pc:docChg chg="modSld">
      <pc:chgData name="Elia Matteini" userId="656b0e01ab72c2dd" providerId="Windows Live" clId="Web-{D971CA67-B656-4335-AE3E-D5DD538D5177}" dt="2024-06-19T13:38:44.133" v="23" actId="1076"/>
      <pc:docMkLst>
        <pc:docMk/>
      </pc:docMkLst>
      <pc:sldChg chg="modSp">
        <pc:chgData name="Elia Matteini" userId="656b0e01ab72c2dd" providerId="Windows Live" clId="Web-{D971CA67-B656-4335-AE3E-D5DD538D5177}" dt="2024-06-19T13:37:50.178" v="16" actId="20577"/>
        <pc:sldMkLst>
          <pc:docMk/>
          <pc:sldMk cId="0" sldId="256"/>
        </pc:sldMkLst>
        <pc:spChg chg="mod">
          <ac:chgData name="Elia Matteini" userId="656b0e01ab72c2dd" providerId="Windows Live" clId="Web-{D971CA67-B656-4335-AE3E-D5DD538D5177}" dt="2024-06-19T13:37:50.178" v="16" actId="20577"/>
          <ac:spMkLst>
            <pc:docMk/>
            <pc:sldMk cId="0" sldId="256"/>
            <ac:spMk id="411" creationId="{00000000-0000-0000-0000-000000000000}"/>
          </ac:spMkLst>
        </pc:spChg>
      </pc:sldChg>
      <pc:sldChg chg="modSp">
        <pc:chgData name="Elia Matteini" userId="656b0e01ab72c2dd" providerId="Windows Live" clId="Web-{D971CA67-B656-4335-AE3E-D5DD538D5177}" dt="2024-06-19T13:38:44.133" v="23" actId="1076"/>
        <pc:sldMkLst>
          <pc:docMk/>
          <pc:sldMk cId="2942688521" sldId="268"/>
        </pc:sldMkLst>
        <pc:spChg chg="mod">
          <ac:chgData name="Elia Matteini" userId="656b0e01ab72c2dd" providerId="Windows Live" clId="Web-{D971CA67-B656-4335-AE3E-D5DD538D5177}" dt="2024-06-19T13:38:44.133" v="23" actId="1076"/>
          <ac:spMkLst>
            <pc:docMk/>
            <pc:sldMk cId="2942688521" sldId="268"/>
            <ac:spMk id="5" creationId="{04C0A17E-08BC-FE93-494E-6BAB97347A82}"/>
          </ac:spMkLst>
        </pc:spChg>
      </pc:sldChg>
    </pc:docChg>
  </pc:docChgLst>
  <pc:docChgLst>
    <pc:chgData name="Elia Matteini" userId="656b0e01ab72c2dd" providerId="Windows Live" clId="Web-{2C594B9B-EAE6-4453-A789-2E7A3EE30671}"/>
    <pc:docChg chg="addSld modSld sldOrd">
      <pc:chgData name="Elia Matteini" userId="656b0e01ab72c2dd" providerId="Windows Live" clId="Web-{2C594B9B-EAE6-4453-A789-2E7A3EE30671}" dt="2024-06-25T15:41:10.076" v="373" actId="1076"/>
      <pc:docMkLst>
        <pc:docMk/>
      </pc:docMkLst>
      <pc:sldChg chg="modSp">
        <pc:chgData name="Elia Matteini" userId="656b0e01ab72c2dd" providerId="Windows Live" clId="Web-{2C594B9B-EAE6-4453-A789-2E7A3EE30671}" dt="2024-06-25T13:50:58.029" v="0" actId="20577"/>
        <pc:sldMkLst>
          <pc:docMk/>
          <pc:sldMk cId="0" sldId="256"/>
        </pc:sldMkLst>
        <pc:spChg chg="mod">
          <ac:chgData name="Elia Matteini" userId="656b0e01ab72c2dd" providerId="Windows Live" clId="Web-{2C594B9B-EAE6-4453-A789-2E7A3EE30671}" dt="2024-06-25T13:50:58.029" v="0" actId="20577"/>
          <ac:spMkLst>
            <pc:docMk/>
            <pc:sldMk cId="0" sldId="256"/>
            <ac:spMk id="412" creationId="{00000000-0000-0000-0000-000000000000}"/>
          </ac:spMkLst>
        </pc:spChg>
      </pc:sldChg>
      <pc:sldChg chg="addSp delSp modSp">
        <pc:chgData name="Elia Matteini" userId="656b0e01ab72c2dd" providerId="Windows Live" clId="Web-{2C594B9B-EAE6-4453-A789-2E7A3EE30671}" dt="2024-06-25T15:38:18.368" v="352" actId="1076"/>
        <pc:sldMkLst>
          <pc:docMk/>
          <pc:sldMk cId="2942688521" sldId="268"/>
        </pc:sldMkLst>
        <pc:spChg chg="add mod">
          <ac:chgData name="Elia Matteini" userId="656b0e01ab72c2dd" providerId="Windows Live" clId="Web-{2C594B9B-EAE6-4453-A789-2E7A3EE30671}" dt="2024-06-25T15:36:34.302" v="326" actId="1076"/>
          <ac:spMkLst>
            <pc:docMk/>
            <pc:sldMk cId="2942688521" sldId="268"/>
            <ac:spMk id="3" creationId="{8DD4A965-16DF-0E3F-635C-4FEC256A7ECA}"/>
          </ac:spMkLst>
        </pc:spChg>
        <pc:spChg chg="add del mod">
          <ac:chgData name="Elia Matteini" userId="656b0e01ab72c2dd" providerId="Windows Live" clId="Web-{2C594B9B-EAE6-4453-A789-2E7A3EE30671}" dt="2024-06-25T15:37:38.195" v="342"/>
          <ac:spMkLst>
            <pc:docMk/>
            <pc:sldMk cId="2942688521" sldId="268"/>
            <ac:spMk id="4" creationId="{EB09D8F8-818A-3CCF-9298-383FE1151F6F}"/>
          </ac:spMkLst>
        </pc:spChg>
        <pc:spChg chg="add del mod">
          <ac:chgData name="Elia Matteini" userId="656b0e01ab72c2dd" providerId="Windows Live" clId="Web-{2C594B9B-EAE6-4453-A789-2E7A3EE30671}" dt="2024-06-25T15:38:18.368" v="352" actId="1076"/>
          <ac:spMkLst>
            <pc:docMk/>
            <pc:sldMk cId="2942688521" sldId="268"/>
            <ac:spMk id="5" creationId="{04C0A17E-08BC-FE93-494E-6BAB97347A82}"/>
          </ac:spMkLst>
        </pc:spChg>
        <pc:spChg chg="add del mod">
          <ac:chgData name="Elia Matteini" userId="656b0e01ab72c2dd" providerId="Windows Live" clId="Web-{2C594B9B-EAE6-4453-A789-2E7A3EE30671}" dt="2024-06-25T15:38:14.024" v="351" actId="14100"/>
          <ac:spMkLst>
            <pc:docMk/>
            <pc:sldMk cId="2942688521" sldId="268"/>
            <ac:spMk id="7" creationId="{AA6BF5AC-77B9-DA58-9691-BE43313C6B20}"/>
          </ac:spMkLst>
        </pc:spChg>
        <pc:spChg chg="del mod">
          <ac:chgData name="Elia Matteini" userId="656b0e01ab72c2dd" providerId="Windows Live" clId="Web-{2C594B9B-EAE6-4453-A789-2E7A3EE30671}" dt="2024-06-25T15:36:02.067" v="319"/>
          <ac:spMkLst>
            <pc:docMk/>
            <pc:sldMk cId="2942688521" sldId="268"/>
            <ac:spMk id="8" creationId="{BC46AD84-D7D4-99C5-46CB-3A577126912D}"/>
          </ac:spMkLst>
        </pc:spChg>
        <pc:spChg chg="del">
          <ac:chgData name="Elia Matteini" userId="656b0e01ab72c2dd" providerId="Windows Live" clId="Web-{2C594B9B-EAE6-4453-A789-2E7A3EE30671}" dt="2024-06-25T15:35:58.661" v="318"/>
          <ac:spMkLst>
            <pc:docMk/>
            <pc:sldMk cId="2942688521" sldId="268"/>
            <ac:spMk id="9" creationId="{40A325E4-F605-A90B-9961-514D3C192685}"/>
          </ac:spMkLst>
        </pc:spChg>
      </pc:sldChg>
      <pc:sldChg chg="addSp delSp modSp">
        <pc:chgData name="Elia Matteini" userId="656b0e01ab72c2dd" providerId="Windows Live" clId="Web-{2C594B9B-EAE6-4453-A789-2E7A3EE30671}" dt="2024-06-25T15:35:16.847" v="315" actId="1076"/>
        <pc:sldMkLst>
          <pc:docMk/>
          <pc:sldMk cId="571172986" sldId="269"/>
        </pc:sldMkLst>
        <pc:spChg chg="add mod">
          <ac:chgData name="Elia Matteini" userId="656b0e01ab72c2dd" providerId="Windows Live" clId="Web-{2C594B9B-EAE6-4453-A789-2E7A3EE30671}" dt="2024-06-25T15:35:16.847" v="315" actId="1076"/>
          <ac:spMkLst>
            <pc:docMk/>
            <pc:sldMk cId="571172986" sldId="269"/>
            <ac:spMk id="2" creationId="{E6269F3C-6968-F46D-9C4A-730FBE699A23}"/>
          </ac:spMkLst>
        </pc:spChg>
        <pc:spChg chg="del mod">
          <ac:chgData name="Elia Matteini" userId="656b0e01ab72c2dd" providerId="Windows Live" clId="Web-{2C594B9B-EAE6-4453-A789-2E7A3EE30671}" dt="2024-06-25T15:32:49.937" v="293"/>
          <ac:spMkLst>
            <pc:docMk/>
            <pc:sldMk cId="571172986" sldId="269"/>
            <ac:spMk id="4" creationId="{A80AB6CD-DDED-ECA3-C5EE-68DC4095615B}"/>
          </ac:spMkLst>
        </pc:spChg>
        <pc:spChg chg="del">
          <ac:chgData name="Elia Matteini" userId="656b0e01ab72c2dd" providerId="Windows Live" clId="Web-{2C594B9B-EAE6-4453-A789-2E7A3EE30671}" dt="2024-06-25T15:32:49.937" v="292"/>
          <ac:spMkLst>
            <pc:docMk/>
            <pc:sldMk cId="571172986" sldId="269"/>
            <ac:spMk id="5" creationId="{86730049-F946-C489-7981-AE5F603ED08E}"/>
          </ac:spMkLst>
        </pc:spChg>
        <pc:spChg chg="add mod">
          <ac:chgData name="Elia Matteini" userId="656b0e01ab72c2dd" providerId="Windows Live" clId="Web-{2C594B9B-EAE6-4453-A789-2E7A3EE30671}" dt="2024-06-25T15:34:41.518" v="312" actId="14100"/>
          <ac:spMkLst>
            <pc:docMk/>
            <pc:sldMk cId="571172986" sldId="269"/>
            <ac:spMk id="6" creationId="{CDD2A891-DF72-FD79-2300-C6ADB94B5043}"/>
          </ac:spMkLst>
        </pc:spChg>
        <pc:spChg chg="del mod">
          <ac:chgData name="Elia Matteini" userId="656b0e01ab72c2dd" providerId="Windows Live" clId="Web-{2C594B9B-EAE6-4453-A789-2E7A3EE30671}" dt="2024-06-25T15:33:38.454" v="303"/>
          <ac:spMkLst>
            <pc:docMk/>
            <pc:sldMk cId="571172986" sldId="269"/>
            <ac:spMk id="8" creationId="{CFDA9B6C-77EE-E5CB-3039-77D1494CFD01}"/>
          </ac:spMkLst>
        </pc:spChg>
        <pc:spChg chg="del mod">
          <ac:chgData name="Elia Matteini" userId="656b0e01ab72c2dd" providerId="Windows Live" clId="Web-{2C594B9B-EAE6-4453-A789-2E7A3EE30671}" dt="2024-06-25T15:33:42.766" v="304"/>
          <ac:spMkLst>
            <pc:docMk/>
            <pc:sldMk cId="571172986" sldId="269"/>
            <ac:spMk id="9" creationId="{765C28D8-66ED-3312-0172-753032E8C980}"/>
          </ac:spMkLst>
        </pc:spChg>
      </pc:sldChg>
      <pc:sldChg chg="modSp">
        <pc:chgData name="Elia Matteini" userId="656b0e01ab72c2dd" providerId="Windows Live" clId="Web-{2C594B9B-EAE6-4453-A789-2E7A3EE30671}" dt="2024-06-25T15:32:00.107" v="283" actId="14100"/>
        <pc:sldMkLst>
          <pc:docMk/>
          <pc:sldMk cId="576972243" sldId="270"/>
        </pc:sldMkLst>
        <pc:spChg chg="mod">
          <ac:chgData name="Elia Matteini" userId="656b0e01ab72c2dd" providerId="Windows Live" clId="Web-{2C594B9B-EAE6-4453-A789-2E7A3EE30671}" dt="2024-06-25T15:31:28.403" v="278" actId="20577"/>
          <ac:spMkLst>
            <pc:docMk/>
            <pc:sldMk cId="576972243" sldId="270"/>
            <ac:spMk id="7" creationId="{5FB9EEC8-75C1-63DE-A589-B21BDCB74EA9}"/>
          </ac:spMkLst>
        </pc:spChg>
        <pc:spChg chg="mod">
          <ac:chgData name="Elia Matteini" userId="656b0e01ab72c2dd" providerId="Windows Live" clId="Web-{2C594B9B-EAE6-4453-A789-2E7A3EE30671}" dt="2024-06-25T15:32:00.107" v="283" actId="14100"/>
          <ac:spMkLst>
            <pc:docMk/>
            <pc:sldMk cId="576972243" sldId="270"/>
            <ac:spMk id="10" creationId="{E757A9E3-B3DA-E3D7-2FF5-D2FA479D0FDB}"/>
          </ac:spMkLst>
        </pc:spChg>
        <pc:spChg chg="mod">
          <ac:chgData name="Elia Matteini" userId="656b0e01ab72c2dd" providerId="Windows Live" clId="Web-{2C594B9B-EAE6-4453-A789-2E7A3EE30671}" dt="2024-06-25T15:31:39.325" v="281" actId="14100"/>
          <ac:spMkLst>
            <pc:docMk/>
            <pc:sldMk cId="576972243" sldId="270"/>
            <ac:spMk id="11" creationId="{2B143C89-2E06-154F-8DD9-F7CF15B846AD}"/>
          </ac:spMkLst>
        </pc:spChg>
      </pc:sldChg>
      <pc:sldChg chg="modSp">
        <pc:chgData name="Elia Matteini" userId="656b0e01ab72c2dd" providerId="Windows Live" clId="Web-{2C594B9B-EAE6-4453-A789-2E7A3EE30671}" dt="2024-06-25T15:31:12.606" v="275" actId="14100"/>
        <pc:sldMkLst>
          <pc:docMk/>
          <pc:sldMk cId="4140879369" sldId="276"/>
        </pc:sldMkLst>
        <pc:spChg chg="mod">
          <ac:chgData name="Elia Matteini" userId="656b0e01ab72c2dd" providerId="Windows Live" clId="Web-{2C594B9B-EAE6-4453-A789-2E7A3EE30671}" dt="2024-06-25T15:31:12.606" v="275" actId="14100"/>
          <ac:spMkLst>
            <pc:docMk/>
            <pc:sldMk cId="4140879369" sldId="276"/>
            <ac:spMk id="2" creationId="{65D19817-03AA-4C70-B001-9F29802312EA}"/>
          </ac:spMkLst>
        </pc:spChg>
        <pc:spChg chg="mod">
          <ac:chgData name="Elia Matteini" userId="656b0e01ab72c2dd" providerId="Windows Live" clId="Web-{2C594B9B-EAE6-4453-A789-2E7A3EE30671}" dt="2024-06-25T15:31:09.277" v="274" actId="14100"/>
          <ac:spMkLst>
            <pc:docMk/>
            <pc:sldMk cId="4140879369" sldId="276"/>
            <ac:spMk id="5" creationId="{99569E92-9EF2-B317-B6A3-651FB1EC4ABE}"/>
          </ac:spMkLst>
        </pc:spChg>
        <pc:picChg chg="mod">
          <ac:chgData name="Elia Matteini" userId="656b0e01ab72c2dd" providerId="Windows Live" clId="Web-{2C594B9B-EAE6-4453-A789-2E7A3EE30671}" dt="2024-06-25T13:51:56.265" v="9" actId="1076"/>
          <ac:picMkLst>
            <pc:docMk/>
            <pc:sldMk cId="4140879369" sldId="276"/>
            <ac:picMk id="3" creationId="{18DB66C2-71DB-F249-2884-CB929443CE66}"/>
          </ac:picMkLst>
        </pc:picChg>
        <pc:picChg chg="mod">
          <ac:chgData name="Elia Matteini" userId="656b0e01ab72c2dd" providerId="Windows Live" clId="Web-{2C594B9B-EAE6-4453-A789-2E7A3EE30671}" dt="2024-06-25T13:52:22.562" v="12" actId="1076"/>
          <ac:picMkLst>
            <pc:docMk/>
            <pc:sldMk cId="4140879369" sldId="276"/>
            <ac:picMk id="4" creationId="{4EE89FD1-BBC3-D6BF-8441-D2490756EC99}"/>
          </ac:picMkLst>
        </pc:picChg>
      </pc:sldChg>
      <pc:sldChg chg="modSp">
        <pc:chgData name="Elia Matteini" userId="656b0e01ab72c2dd" providerId="Windows Live" clId="Web-{2C594B9B-EAE6-4453-A789-2E7A3EE30671}" dt="2024-06-25T15:30:53.621" v="271" actId="20577"/>
        <pc:sldMkLst>
          <pc:docMk/>
          <pc:sldMk cId="81998281" sldId="278"/>
        </pc:sldMkLst>
        <pc:spChg chg="mod">
          <ac:chgData name="Elia Matteini" userId="656b0e01ab72c2dd" providerId="Windows Live" clId="Web-{2C594B9B-EAE6-4453-A789-2E7A3EE30671}" dt="2024-06-25T15:30:30.058" v="267" actId="20577"/>
          <ac:spMkLst>
            <pc:docMk/>
            <pc:sldMk cId="81998281" sldId="278"/>
            <ac:spMk id="8" creationId="{EE546F05-7AC0-82F4-657B-7EAF5F6F435B}"/>
          </ac:spMkLst>
        </pc:spChg>
        <pc:spChg chg="mod">
          <ac:chgData name="Elia Matteini" userId="656b0e01ab72c2dd" providerId="Windows Live" clId="Web-{2C594B9B-EAE6-4453-A789-2E7A3EE30671}" dt="2024-06-25T15:30:43.449" v="269" actId="20577"/>
          <ac:spMkLst>
            <pc:docMk/>
            <pc:sldMk cId="81998281" sldId="278"/>
            <ac:spMk id="9" creationId="{EC9E7E3B-1A4D-57FE-A4E1-DBD7FB6BCDC5}"/>
          </ac:spMkLst>
        </pc:spChg>
        <pc:spChg chg="mod">
          <ac:chgData name="Elia Matteini" userId="656b0e01ab72c2dd" providerId="Windows Live" clId="Web-{2C594B9B-EAE6-4453-A789-2E7A3EE30671}" dt="2024-06-25T15:30:37.198" v="268" actId="20577"/>
          <ac:spMkLst>
            <pc:docMk/>
            <pc:sldMk cId="81998281" sldId="278"/>
            <ac:spMk id="10" creationId="{3EA51075-7CCA-A915-71B0-99CE5501B581}"/>
          </ac:spMkLst>
        </pc:spChg>
        <pc:spChg chg="mod">
          <ac:chgData name="Elia Matteini" userId="656b0e01ab72c2dd" providerId="Windows Live" clId="Web-{2C594B9B-EAE6-4453-A789-2E7A3EE30671}" dt="2024-06-25T15:30:48.558" v="270" actId="20577"/>
          <ac:spMkLst>
            <pc:docMk/>
            <pc:sldMk cId="81998281" sldId="278"/>
            <ac:spMk id="12" creationId="{288B3393-9760-D302-D8F6-241F05051F87}"/>
          </ac:spMkLst>
        </pc:spChg>
        <pc:spChg chg="mod">
          <ac:chgData name="Elia Matteini" userId="656b0e01ab72c2dd" providerId="Windows Live" clId="Web-{2C594B9B-EAE6-4453-A789-2E7A3EE30671}" dt="2024-06-25T15:30:53.621" v="271" actId="20577"/>
          <ac:spMkLst>
            <pc:docMk/>
            <pc:sldMk cId="81998281" sldId="278"/>
            <ac:spMk id="13" creationId="{A493232A-53E6-18F6-379E-698221A36DD9}"/>
          </ac:spMkLst>
        </pc:spChg>
      </pc:sldChg>
      <pc:sldChg chg="addSp delSp modSp add ord replId">
        <pc:chgData name="Elia Matteini" userId="656b0e01ab72c2dd" providerId="Windows Live" clId="Web-{2C594B9B-EAE6-4453-A789-2E7A3EE30671}" dt="2024-06-25T15:08:37.707" v="114" actId="20577"/>
        <pc:sldMkLst>
          <pc:docMk/>
          <pc:sldMk cId="3984712763" sldId="284"/>
        </pc:sldMkLst>
        <pc:spChg chg="del">
          <ac:chgData name="Elia Matteini" userId="656b0e01ab72c2dd" providerId="Windows Live" clId="Web-{2C594B9B-EAE6-4453-A789-2E7A3EE30671}" dt="2024-06-25T14:41:52.426" v="54"/>
          <ac:spMkLst>
            <pc:docMk/>
            <pc:sldMk cId="3984712763" sldId="284"/>
            <ac:spMk id="2" creationId="{65D19817-03AA-4C70-B001-9F29802312EA}"/>
          </ac:spMkLst>
        </pc:spChg>
        <pc:spChg chg="del">
          <ac:chgData name="Elia Matteini" userId="656b0e01ab72c2dd" providerId="Windows Live" clId="Web-{2C594B9B-EAE6-4453-A789-2E7A3EE30671}" dt="2024-06-25T14:41:52.426" v="53"/>
          <ac:spMkLst>
            <pc:docMk/>
            <pc:sldMk cId="3984712763" sldId="284"/>
            <ac:spMk id="5" creationId="{99569E92-9EF2-B317-B6A3-651FB1EC4ABE}"/>
          </ac:spMkLst>
        </pc:spChg>
        <pc:spChg chg="add del mod">
          <ac:chgData name="Elia Matteini" userId="656b0e01ab72c2dd" providerId="Windows Live" clId="Web-{2C594B9B-EAE6-4453-A789-2E7A3EE30671}" dt="2024-06-25T15:05:28.998" v="74"/>
          <ac:spMkLst>
            <pc:docMk/>
            <pc:sldMk cId="3984712763" sldId="284"/>
            <ac:spMk id="14" creationId="{C413DB30-A1B0-D1C3-C510-FE9CCC9CDB16}"/>
          </ac:spMkLst>
        </pc:spChg>
        <pc:spChg chg="add mod">
          <ac:chgData name="Elia Matteini" userId="656b0e01ab72c2dd" providerId="Windows Live" clId="Web-{2C594B9B-EAE6-4453-A789-2E7A3EE30671}" dt="2024-06-25T15:08:37.707" v="114" actId="20577"/>
          <ac:spMkLst>
            <pc:docMk/>
            <pc:sldMk cId="3984712763" sldId="284"/>
            <ac:spMk id="15" creationId="{3872BF9F-B153-D499-49F9-795F15CA9F3A}"/>
          </ac:spMkLst>
        </pc:spChg>
        <pc:picChg chg="add del">
          <ac:chgData name="Elia Matteini" userId="656b0e01ab72c2dd" providerId="Windows Live" clId="Web-{2C594B9B-EAE6-4453-A789-2E7A3EE30671}" dt="2024-06-25T14:22:10.063" v="24"/>
          <ac:picMkLst>
            <pc:docMk/>
            <pc:sldMk cId="3984712763" sldId="284"/>
            <ac:picMk id="3" creationId="{18DB66C2-71DB-F249-2884-CB929443CE66}"/>
          </ac:picMkLst>
        </pc:picChg>
        <pc:picChg chg="add del">
          <ac:chgData name="Elia Matteini" userId="656b0e01ab72c2dd" providerId="Windows Live" clId="Web-{2C594B9B-EAE6-4453-A789-2E7A3EE30671}" dt="2024-06-25T14:22:44.564" v="26"/>
          <ac:picMkLst>
            <pc:docMk/>
            <pc:sldMk cId="3984712763" sldId="284"/>
            <ac:picMk id="4" creationId="{4EE89FD1-BBC3-D6BF-8441-D2490756EC99}"/>
          </ac:picMkLst>
        </pc:picChg>
        <pc:picChg chg="add del mod">
          <ac:chgData name="Elia Matteini" userId="656b0e01ab72c2dd" providerId="Windows Live" clId="Web-{2C594B9B-EAE6-4453-A789-2E7A3EE30671}" dt="2024-06-25T14:41:52.426" v="52"/>
          <ac:picMkLst>
            <pc:docMk/>
            <pc:sldMk cId="3984712763" sldId="284"/>
            <ac:picMk id="6" creationId="{BFE76020-D536-F415-FDF0-B5D1A1799D6E}"/>
          </ac:picMkLst>
        </pc:picChg>
        <pc:picChg chg="add del mod">
          <ac:chgData name="Elia Matteini" userId="656b0e01ab72c2dd" providerId="Windows Live" clId="Web-{2C594B9B-EAE6-4453-A789-2E7A3EE30671}" dt="2024-06-25T14:41:52.426" v="51"/>
          <ac:picMkLst>
            <pc:docMk/>
            <pc:sldMk cId="3984712763" sldId="284"/>
            <ac:picMk id="8" creationId="{3E24A454-D0CB-40C2-1DE7-CD826376FF27}"/>
          </ac:picMkLst>
        </pc:picChg>
        <pc:picChg chg="add del mod">
          <ac:chgData name="Elia Matteini" userId="656b0e01ab72c2dd" providerId="Windows Live" clId="Web-{2C594B9B-EAE6-4453-A789-2E7A3EE30671}" dt="2024-06-25T14:49:16.767" v="60"/>
          <ac:picMkLst>
            <pc:docMk/>
            <pc:sldMk cId="3984712763" sldId="284"/>
            <ac:picMk id="9" creationId="{0662AB48-648F-8966-CCA0-D30C98B6610B}"/>
          </ac:picMkLst>
        </pc:picChg>
        <pc:picChg chg="add del mod">
          <ac:chgData name="Elia Matteini" userId="656b0e01ab72c2dd" providerId="Windows Live" clId="Web-{2C594B9B-EAE6-4453-A789-2E7A3EE30671}" dt="2024-06-25T15:00:05.411" v="68"/>
          <ac:picMkLst>
            <pc:docMk/>
            <pc:sldMk cId="3984712763" sldId="284"/>
            <ac:picMk id="10" creationId="{16B465C9-04E6-C626-5310-C1C9A15F6C11}"/>
          </ac:picMkLst>
        </pc:picChg>
        <pc:picChg chg="add del mod">
          <ac:chgData name="Elia Matteini" userId="656b0e01ab72c2dd" providerId="Windows Live" clId="Web-{2C594B9B-EAE6-4453-A789-2E7A3EE30671}" dt="2024-06-25T15:01:08.663" v="70"/>
          <ac:picMkLst>
            <pc:docMk/>
            <pc:sldMk cId="3984712763" sldId="284"/>
            <ac:picMk id="12" creationId="{ABF92497-F744-CEF2-6C93-A01F4CA18A71}"/>
          </ac:picMkLst>
        </pc:picChg>
        <pc:picChg chg="add mod">
          <ac:chgData name="Elia Matteini" userId="656b0e01ab72c2dd" providerId="Windows Live" clId="Web-{2C594B9B-EAE6-4453-A789-2E7A3EE30671}" dt="2024-06-25T15:01:10.038" v="71"/>
          <ac:picMkLst>
            <pc:docMk/>
            <pc:sldMk cId="3984712763" sldId="284"/>
            <ac:picMk id="13" creationId="{1DAF2850-18AF-D272-67BA-7C7C1EB8E110}"/>
          </ac:picMkLst>
        </pc:picChg>
      </pc:sldChg>
      <pc:sldChg chg="addSp modSp add replId">
        <pc:chgData name="Elia Matteini" userId="656b0e01ab72c2dd" providerId="Windows Live" clId="Web-{2C594B9B-EAE6-4453-A789-2E7A3EE30671}" dt="2024-06-25T15:30:18.213" v="266" actId="14100"/>
        <pc:sldMkLst>
          <pc:docMk/>
          <pc:sldMk cId="650731817" sldId="285"/>
        </pc:sldMkLst>
        <pc:spChg chg="mod">
          <ac:chgData name="Elia Matteini" userId="656b0e01ab72c2dd" providerId="Windows Live" clId="Web-{2C594B9B-EAE6-4453-A789-2E7A3EE30671}" dt="2024-06-25T15:30:18.213" v="266" actId="14100"/>
          <ac:spMkLst>
            <pc:docMk/>
            <pc:sldMk cId="650731817" sldId="285"/>
            <ac:spMk id="2" creationId="{65D19817-03AA-4C70-B001-9F29802312EA}"/>
          </ac:spMkLst>
        </pc:spChg>
        <pc:spChg chg="mod">
          <ac:chgData name="Elia Matteini" userId="656b0e01ab72c2dd" providerId="Windows Live" clId="Web-{2C594B9B-EAE6-4453-A789-2E7A3EE30671}" dt="2024-06-25T15:30:14.698" v="265" actId="14100"/>
          <ac:spMkLst>
            <pc:docMk/>
            <pc:sldMk cId="650731817" sldId="285"/>
            <ac:spMk id="5" creationId="{99569E92-9EF2-B317-B6A3-651FB1EC4ABE}"/>
          </ac:spMkLst>
        </pc:spChg>
        <pc:picChg chg="add mod">
          <ac:chgData name="Elia Matteini" userId="656b0e01ab72c2dd" providerId="Windows Live" clId="Web-{2C594B9B-EAE6-4453-A789-2E7A3EE30671}" dt="2024-06-25T14:34:12.334" v="40" actId="1076"/>
          <ac:picMkLst>
            <pc:docMk/>
            <pc:sldMk cId="650731817" sldId="285"/>
            <ac:picMk id="3" creationId="{0D6AEE09-4225-7382-D4B3-4471273851E2}"/>
          </ac:picMkLst>
        </pc:picChg>
        <pc:picChg chg="add mod">
          <ac:chgData name="Elia Matteini" userId="656b0e01ab72c2dd" providerId="Windows Live" clId="Web-{2C594B9B-EAE6-4453-A789-2E7A3EE30671}" dt="2024-06-25T14:37:07.324" v="49" actId="1076"/>
          <ac:picMkLst>
            <pc:docMk/>
            <pc:sldMk cId="650731817" sldId="285"/>
            <ac:picMk id="4" creationId="{97235A8C-9520-3267-2D47-453E97E8D916}"/>
          </ac:picMkLst>
        </pc:picChg>
        <pc:picChg chg="mod">
          <ac:chgData name="Elia Matteini" userId="656b0e01ab72c2dd" providerId="Windows Live" clId="Web-{2C594B9B-EAE6-4453-A789-2E7A3EE30671}" dt="2024-06-25T14:33:29.114" v="36" actId="1076"/>
          <ac:picMkLst>
            <pc:docMk/>
            <pc:sldMk cId="650731817" sldId="285"/>
            <ac:picMk id="6" creationId="{BFE76020-D536-F415-FDF0-B5D1A1799D6E}"/>
          </ac:picMkLst>
        </pc:picChg>
        <pc:picChg chg="mod">
          <ac:chgData name="Elia Matteini" userId="656b0e01ab72c2dd" providerId="Windows Live" clId="Web-{2C594B9B-EAE6-4453-A789-2E7A3EE30671}" dt="2024-06-25T14:34:34.491" v="42" actId="1076"/>
          <ac:picMkLst>
            <pc:docMk/>
            <pc:sldMk cId="650731817" sldId="285"/>
            <ac:picMk id="8" creationId="{3E24A454-D0CB-40C2-1DE7-CD826376FF27}"/>
          </ac:picMkLst>
        </pc:picChg>
      </pc:sldChg>
      <pc:sldChg chg="addSp delSp modSp add replId">
        <pc:chgData name="Elia Matteini" userId="656b0e01ab72c2dd" providerId="Windows Live" clId="Web-{2C594B9B-EAE6-4453-A789-2E7A3EE30671}" dt="2024-06-25T15:41:10.076" v="373" actId="1076"/>
        <pc:sldMkLst>
          <pc:docMk/>
          <pc:sldMk cId="42469277" sldId="288"/>
        </pc:sldMkLst>
        <pc:spChg chg="add mod">
          <ac:chgData name="Elia Matteini" userId="656b0e01ab72c2dd" providerId="Windows Live" clId="Web-{2C594B9B-EAE6-4453-A789-2E7A3EE30671}" dt="2024-06-25T15:39:02.854" v="357" actId="1076"/>
          <ac:spMkLst>
            <pc:docMk/>
            <pc:sldMk cId="42469277" sldId="288"/>
            <ac:spMk id="4" creationId="{DAE4BA82-D123-4990-C3CF-9ECCF52CE134}"/>
          </ac:spMkLst>
        </pc:spChg>
        <pc:spChg chg="add mod">
          <ac:chgData name="Elia Matteini" userId="656b0e01ab72c2dd" providerId="Windows Live" clId="Web-{2C594B9B-EAE6-4453-A789-2E7A3EE30671}" dt="2024-06-25T15:41:10.076" v="373" actId="1076"/>
          <ac:spMkLst>
            <pc:docMk/>
            <pc:sldMk cId="42469277" sldId="288"/>
            <ac:spMk id="5" creationId="{4707E667-16AF-FE0E-8196-78725EFE60C4}"/>
          </ac:spMkLst>
        </pc:spChg>
        <pc:spChg chg="del">
          <ac:chgData name="Elia Matteini" userId="656b0e01ab72c2dd" providerId="Windows Live" clId="Web-{2C594B9B-EAE6-4453-A789-2E7A3EE30671}" dt="2024-06-25T15:10:42.882" v="116"/>
          <ac:spMkLst>
            <pc:docMk/>
            <pc:sldMk cId="42469277" sldId="288"/>
            <ac:spMk id="15" creationId="{3872BF9F-B153-D499-49F9-795F15CA9F3A}"/>
          </ac:spMkLst>
        </pc:spChg>
        <pc:picChg chg="add del mod">
          <ac:chgData name="Elia Matteini" userId="656b0e01ab72c2dd" providerId="Windows Live" clId="Web-{2C594B9B-EAE6-4453-A789-2E7A3EE30671}" dt="2024-06-25T15:11:53.884" v="129"/>
          <ac:picMkLst>
            <pc:docMk/>
            <pc:sldMk cId="42469277" sldId="288"/>
            <ac:picMk id="2" creationId="{36AFBB94-4EA0-D59B-5FC1-035C489971EF}"/>
          </ac:picMkLst>
        </pc:picChg>
        <pc:picChg chg="add mod">
          <ac:chgData name="Elia Matteini" userId="656b0e01ab72c2dd" providerId="Windows Live" clId="Web-{2C594B9B-EAE6-4453-A789-2E7A3EE30671}" dt="2024-06-25T15:40:58.107" v="372" actId="1076"/>
          <ac:picMkLst>
            <pc:docMk/>
            <pc:sldMk cId="42469277" sldId="288"/>
            <ac:picMk id="3" creationId="{7EAD8E4B-29A3-ADB5-A2EF-1BACF842E6F3}"/>
          </ac:picMkLst>
        </pc:picChg>
        <pc:picChg chg="del">
          <ac:chgData name="Elia Matteini" userId="656b0e01ab72c2dd" providerId="Windows Live" clId="Web-{2C594B9B-EAE6-4453-A789-2E7A3EE30671}" dt="2024-06-25T15:10:42.882" v="117"/>
          <ac:picMkLst>
            <pc:docMk/>
            <pc:sldMk cId="42469277" sldId="288"/>
            <ac:picMk id="13" creationId="{1DAF2850-18AF-D272-67BA-7C7C1EB8E110}"/>
          </ac:picMkLst>
        </pc:picChg>
      </pc:sldChg>
      <pc:sldChg chg="addSp delSp modSp add replId">
        <pc:chgData name="Elia Matteini" userId="656b0e01ab72c2dd" providerId="Windows Live" clId="Web-{2C594B9B-EAE6-4453-A789-2E7A3EE30671}" dt="2024-06-25T15:29:47.822" v="262" actId="1076"/>
        <pc:sldMkLst>
          <pc:docMk/>
          <pc:sldMk cId="1549215841" sldId="289"/>
        </pc:sldMkLst>
        <pc:spChg chg="del">
          <ac:chgData name="Elia Matteini" userId="656b0e01ab72c2dd" providerId="Windows Live" clId="Web-{2C594B9B-EAE6-4453-A789-2E7A3EE30671}" dt="2024-06-25T15:21:24.776" v="207"/>
          <ac:spMkLst>
            <pc:docMk/>
            <pc:sldMk cId="1549215841" sldId="289"/>
            <ac:spMk id="4" creationId="{DAE4BA82-D123-4990-C3CF-9ECCF52CE134}"/>
          </ac:spMkLst>
        </pc:spChg>
        <pc:spChg chg="del">
          <ac:chgData name="Elia Matteini" userId="656b0e01ab72c2dd" providerId="Windows Live" clId="Web-{2C594B9B-EAE6-4453-A789-2E7A3EE30671}" dt="2024-06-25T15:21:24.776" v="206"/>
          <ac:spMkLst>
            <pc:docMk/>
            <pc:sldMk cId="1549215841" sldId="289"/>
            <ac:spMk id="5" creationId="{4707E667-16AF-FE0E-8196-78725EFE60C4}"/>
          </ac:spMkLst>
        </pc:spChg>
        <pc:spChg chg="add mod">
          <ac:chgData name="Elia Matteini" userId="656b0e01ab72c2dd" providerId="Windows Live" clId="Web-{2C594B9B-EAE6-4453-A789-2E7A3EE30671}" dt="2024-06-25T15:27:30.584" v="241" actId="1076"/>
          <ac:spMkLst>
            <pc:docMk/>
            <pc:sldMk cId="1549215841" sldId="289"/>
            <ac:spMk id="8" creationId="{9A88A9F2-18E4-8E3A-9152-65BD37DD64B3}"/>
          </ac:spMkLst>
        </pc:spChg>
        <pc:spChg chg="add mod">
          <ac:chgData name="Elia Matteini" userId="656b0e01ab72c2dd" providerId="Windows Live" clId="Web-{2C594B9B-EAE6-4453-A789-2E7A3EE30671}" dt="2024-06-25T15:29:47.822" v="262" actId="1076"/>
          <ac:spMkLst>
            <pc:docMk/>
            <pc:sldMk cId="1549215841" sldId="289"/>
            <ac:spMk id="12" creationId="{C9F94043-4746-09F1-53AE-B2FE71FAA529}"/>
          </ac:spMkLst>
        </pc:spChg>
        <pc:picChg chg="add del mod">
          <ac:chgData name="Elia Matteini" userId="656b0e01ab72c2dd" providerId="Windows Live" clId="Web-{2C594B9B-EAE6-4453-A789-2E7A3EE30671}" dt="2024-06-25T15:23:23.248" v="226"/>
          <ac:picMkLst>
            <pc:docMk/>
            <pc:sldMk cId="1549215841" sldId="289"/>
            <ac:picMk id="2" creationId="{B9A745D1-67BB-F2C3-06BC-54FB773815C5}"/>
          </ac:picMkLst>
        </pc:picChg>
        <pc:picChg chg="del">
          <ac:chgData name="Elia Matteini" userId="656b0e01ab72c2dd" providerId="Windows Live" clId="Web-{2C594B9B-EAE6-4453-A789-2E7A3EE30671}" dt="2024-06-25T15:21:24.776" v="208"/>
          <ac:picMkLst>
            <pc:docMk/>
            <pc:sldMk cId="1549215841" sldId="289"/>
            <ac:picMk id="3" creationId="{7EAD8E4B-29A3-ADB5-A2EF-1BACF842E6F3}"/>
          </ac:picMkLst>
        </pc:picChg>
        <pc:picChg chg="add del mod">
          <ac:chgData name="Elia Matteini" userId="656b0e01ab72c2dd" providerId="Windows Live" clId="Web-{2C594B9B-EAE6-4453-A789-2E7A3EE30671}" dt="2024-06-25T15:26:23.550" v="233"/>
          <ac:picMkLst>
            <pc:docMk/>
            <pc:sldMk cId="1549215841" sldId="289"/>
            <ac:picMk id="9" creationId="{BA0C7F73-E6A1-B358-4149-28E3F067B6EB}"/>
          </ac:picMkLst>
        </pc:picChg>
        <pc:picChg chg="add mod">
          <ac:chgData name="Elia Matteini" userId="656b0e01ab72c2dd" providerId="Windows Live" clId="Web-{2C594B9B-EAE6-4453-A789-2E7A3EE30671}" dt="2024-06-25T15:27:30.599" v="242" actId="1076"/>
          <ac:picMkLst>
            <pc:docMk/>
            <pc:sldMk cId="1549215841" sldId="289"/>
            <ac:picMk id="10" creationId="{9EA6E6F1-49BF-70D1-1366-39696150D789}"/>
          </ac:picMkLst>
        </pc:picChg>
        <pc:picChg chg="add mod">
          <ac:chgData name="Elia Matteini" userId="656b0e01ab72c2dd" providerId="Windows Live" clId="Web-{2C594B9B-EAE6-4453-A789-2E7A3EE30671}" dt="2024-06-25T15:27:37.959" v="243" actId="1076"/>
          <ac:picMkLst>
            <pc:docMk/>
            <pc:sldMk cId="1549215841" sldId="289"/>
            <ac:picMk id="11" creationId="{00249065-51BE-1F55-3E85-59A0CB31406C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Fai clic per spostare la diapositiva</a:t>
            </a:r>
          </a:p>
        </p:txBody>
      </p:sp>
      <p:sp>
        <p:nvSpPr>
          <p:cNvPr id="405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r>
              <a:rPr lang="it-IT" sz="2000" b="0" strike="noStrike" spc="-1">
                <a:solidFill>
                  <a:srgbClr val="000000"/>
                </a:solidFill>
                <a:latin typeface="Arial"/>
              </a:rPr>
              <a:t>Fai clic per modificare il formato delle note</a:t>
            </a:r>
          </a:p>
        </p:txBody>
      </p:sp>
      <p:sp>
        <p:nvSpPr>
          <p:cNvPr id="406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buNone/>
            </a:pPr>
            <a:r>
              <a:rPr lang="it-IT" sz="1400" b="0" strike="noStrike" spc="-1">
                <a:solidFill>
                  <a:srgbClr val="000000"/>
                </a:solidFill>
                <a:latin typeface="Times New Roman"/>
              </a:rPr>
              <a:t>&lt;intestazione&gt;</a:t>
            </a:r>
          </a:p>
        </p:txBody>
      </p:sp>
      <p:sp>
        <p:nvSpPr>
          <p:cNvPr id="407" name="PlaceHolder 4"/>
          <p:cNvSpPr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buNone/>
              <a:defRPr lang="it-IT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lang="it-IT" sz="1400" b="0" strike="noStrike" spc="-1">
                <a:solidFill>
                  <a:srgbClr val="000000"/>
                </a:solidFill>
                <a:latin typeface="Times New Roman"/>
              </a:rPr>
              <a:t>&lt;data/ora&gt;</a:t>
            </a:r>
          </a:p>
        </p:txBody>
      </p:sp>
      <p:sp>
        <p:nvSpPr>
          <p:cNvPr id="408" name="PlaceHolder 5"/>
          <p:cNvSpPr>
            <a:spLocks noGrp="1"/>
          </p:cNvSpPr>
          <p:nvPr>
            <p:ph type="ft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>
              <a:buNone/>
              <a:defRPr lang="it-IT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it-IT" sz="1400" b="0" strike="noStrike" spc="-1">
                <a:solidFill>
                  <a:srgbClr val="000000"/>
                </a:solidFill>
                <a:latin typeface="Times New Roman"/>
              </a:rPr>
              <a:t>&lt;piè di pagina&gt;</a:t>
            </a:r>
          </a:p>
        </p:txBody>
      </p:sp>
      <p:sp>
        <p:nvSpPr>
          <p:cNvPr id="409" name="PlaceHolder 6"/>
          <p:cNvSpPr>
            <a:spLocks noGrp="1"/>
          </p:cNvSpPr>
          <p:nvPr>
            <p:ph type="sldNum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buNone/>
              <a:defRPr lang="it-IT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AB7AF6CD-760F-4C81-87E7-AEF032B604C1}" type="slidenum">
              <a:rPr lang="it-IT" sz="1400" b="0" strike="noStrike" spc="-1">
                <a:solidFill>
                  <a:srgbClr val="000000"/>
                </a:solidFill>
                <a:latin typeface="Times New Roman"/>
              </a:rPr>
              <a:t>‹N›</a:t>
            </a:fld>
            <a:endParaRPr lang="it-IT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45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16000" indent="0">
              <a:buNone/>
            </a:pPr>
            <a:endParaRPr lang="it-IT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3" name="PlaceHolder 3"/>
          <p:cNvSpPr>
            <a:spLocks noGrp="1"/>
          </p:cNvSpPr>
          <p:nvPr>
            <p:ph type="sldNum" idx="4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defRPr lang="it-IT" sz="12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62CD4BA9-A17D-4ED9-82CF-649DE4137F9B}" type="slidenum">
              <a:rPr lang="it-IT" sz="1200" b="0" strike="noStrike" spc="-1">
                <a:solidFill>
                  <a:srgbClr val="000000"/>
                </a:solidFill>
                <a:latin typeface="Times New Roman"/>
              </a:rPr>
              <a:t>1</a:t>
            </a:fld>
            <a:endParaRPr lang="it-IT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45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16000" indent="0">
              <a:buNone/>
            </a:pPr>
            <a:endParaRPr lang="it-IT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6" name="PlaceHolder 3"/>
          <p:cNvSpPr>
            <a:spLocks noGrp="1"/>
          </p:cNvSpPr>
          <p:nvPr>
            <p:ph type="sldNum" idx="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defRPr lang="it-IT" sz="12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D4A85AD9-9FD8-4B41-A292-96A71ECB27C6}" type="slidenum">
              <a:rPr lang="it-IT" sz="1200" b="0" strike="noStrike" spc="-1">
                <a:solidFill>
                  <a:srgbClr val="000000"/>
                </a:solidFill>
                <a:latin typeface="Times New Roman"/>
              </a:rPr>
              <a:t>21</a:t>
            </a:fld>
            <a:endParaRPr lang="it-IT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540812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45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15900"/>
            <a:r>
              <a:rPr lang="it-IT" sz="1800" spc="-1">
                <a:solidFill>
                  <a:srgbClr val="000000"/>
                </a:solidFill>
                <a:latin typeface="Arial"/>
                <a:cs typeface="Arial"/>
              </a:rPr>
              <a:t>Si prende un immagine, si fanno tot modificazioni e si salvano</a:t>
            </a:r>
          </a:p>
          <a:p>
            <a:pPr marL="215900"/>
            <a:endParaRPr lang="it-IT" sz="1800" spc="-1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456" name="PlaceHolder 3"/>
          <p:cNvSpPr>
            <a:spLocks noGrp="1"/>
          </p:cNvSpPr>
          <p:nvPr>
            <p:ph type="sldNum" idx="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defRPr lang="it-IT" sz="12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D4A85AD9-9FD8-4B41-A292-96A71ECB27C6}" type="slidenum">
              <a:rPr lang="it-IT" sz="1200" b="0" strike="noStrike" spc="-1">
                <a:solidFill>
                  <a:srgbClr val="000000"/>
                </a:solidFill>
                <a:latin typeface="Times New Roman"/>
              </a:rPr>
              <a:t>26</a:t>
            </a:fld>
            <a:endParaRPr lang="it-IT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15013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Calibri"/>
                <a:cs typeface="Calibri"/>
              </a:rPr>
              <a:t>Nota bene: Con </a:t>
            </a:r>
            <a:r>
              <a:rPr lang="en-US" err="1">
                <a:latin typeface="Calibri"/>
                <a:cs typeface="Calibri"/>
              </a:rPr>
              <a:t>pochi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centroidi</a:t>
            </a:r>
            <a:r>
              <a:rPr lang="en-US">
                <a:latin typeface="Calibri"/>
                <a:cs typeface="Calibri"/>
              </a:rPr>
              <a:t> le </a:t>
            </a:r>
            <a:r>
              <a:rPr lang="en-US" err="1">
                <a:latin typeface="Calibri"/>
                <a:cs typeface="Calibri"/>
              </a:rPr>
              <a:t>prestazioni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peggiorano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faf</a:t>
            </a:r>
            <a:r>
              <a:rPr lang="en-US">
                <a:latin typeface="Calibri"/>
                <a:cs typeface="Calibri"/>
              </a:rPr>
              <a:t> in </a:t>
            </a:r>
            <a:r>
              <a:rPr lang="en-US" err="1">
                <a:latin typeface="Calibri"/>
                <a:cs typeface="Calibri"/>
              </a:rPr>
              <a:t>quanto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parallelizzato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anche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lì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pPr indent="0" algn="r">
              <a:buNone/>
            </a:pPr>
            <a:fld id="{AB7AF6CD-760F-4C81-87E7-AEF032B604C1}" type="slidenum">
              <a:rPr lang="it-IT" sz="1400" b="0" strike="noStrike" spc="-1">
                <a:solidFill>
                  <a:srgbClr val="000000"/>
                </a:solidFill>
                <a:latin typeface="Times New Roman"/>
              </a:rPr>
              <a:t>27</a:t>
            </a:fld>
            <a:endParaRPr lang="it-IT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45876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45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16000" indent="0">
              <a:buNone/>
            </a:pPr>
            <a:endParaRPr lang="it-IT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9" name="PlaceHolder 3"/>
          <p:cNvSpPr>
            <a:spLocks noGrp="1"/>
          </p:cNvSpPr>
          <p:nvPr>
            <p:ph type="sldNum" idx="6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defRPr lang="it-IT" sz="12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704EA9F7-2D95-4984-8CF6-5DF2EA6415E6}" type="slidenum">
              <a:rPr lang="it-IT" sz="1200" b="0" strike="noStrike" spc="-1">
                <a:solidFill>
                  <a:srgbClr val="000000"/>
                </a:solidFill>
                <a:latin typeface="Times New Roman"/>
              </a:rPr>
              <a:t>28</a:t>
            </a:fld>
            <a:endParaRPr lang="it-IT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864270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45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16000" indent="0">
              <a:buNone/>
            </a:pPr>
            <a:endParaRPr lang="it-IT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9" name="PlaceHolder 3"/>
          <p:cNvSpPr>
            <a:spLocks noGrp="1"/>
          </p:cNvSpPr>
          <p:nvPr>
            <p:ph type="sldNum" idx="6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defRPr lang="it-IT" sz="12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704EA9F7-2D95-4984-8CF6-5DF2EA6415E6}" type="slidenum">
              <a:rPr lang="it-IT" sz="1200" b="0" strike="noStrike" spc="-1">
                <a:solidFill>
                  <a:srgbClr val="000000"/>
                </a:solidFill>
                <a:latin typeface="Times New Roman"/>
              </a:rPr>
              <a:t>29</a:t>
            </a:fld>
            <a:endParaRPr lang="it-IT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136252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45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15900"/>
            <a:r>
              <a:rPr lang="it-IT" sz="1800" spc="-1">
                <a:solidFill>
                  <a:srgbClr val="000000"/>
                </a:solidFill>
                <a:latin typeface="Arial"/>
                <a:cs typeface="Arial"/>
              </a:rPr>
              <a:t>Si prende un immagine, si fanno tot modificazioni e si salvano</a:t>
            </a:r>
          </a:p>
          <a:p>
            <a:pPr marL="215900"/>
            <a:endParaRPr lang="it-IT" sz="1800" spc="-1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456" name="PlaceHolder 3"/>
          <p:cNvSpPr>
            <a:spLocks noGrp="1"/>
          </p:cNvSpPr>
          <p:nvPr>
            <p:ph type="sldNum" idx="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defRPr lang="it-IT" sz="12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D4A85AD9-9FD8-4B41-A292-96A71ECB27C6}" type="slidenum">
              <a:rPr lang="it-IT" sz="1200" b="0" strike="noStrike" spc="-1">
                <a:solidFill>
                  <a:srgbClr val="000000"/>
                </a:solidFill>
                <a:latin typeface="Times New Roman"/>
              </a:rPr>
              <a:t>3</a:t>
            </a:fld>
            <a:endParaRPr lang="it-IT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45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15900"/>
            <a:r>
              <a:rPr lang="it-IT" sz="1800" spc="-1">
                <a:solidFill>
                  <a:srgbClr val="000000"/>
                </a:solidFill>
                <a:latin typeface="Arial"/>
                <a:cs typeface="Arial"/>
              </a:rPr>
              <a:t>Si prende un immagine, si fanno tot modificazioni e si salvano</a:t>
            </a:r>
          </a:p>
          <a:p>
            <a:pPr marL="215900"/>
            <a:endParaRPr lang="it-IT" sz="1800" spc="-1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456" name="PlaceHolder 3"/>
          <p:cNvSpPr>
            <a:spLocks noGrp="1"/>
          </p:cNvSpPr>
          <p:nvPr>
            <p:ph type="sldNum" idx="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defRPr lang="it-IT" sz="12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D4A85AD9-9FD8-4B41-A292-96A71ECB27C6}" type="slidenum">
              <a:rPr lang="it-IT" sz="1200" b="0" strike="noStrike" spc="-1">
                <a:solidFill>
                  <a:srgbClr val="000000"/>
                </a:solidFill>
                <a:latin typeface="Times New Roman"/>
              </a:rPr>
              <a:t>8</a:t>
            </a:fld>
            <a:endParaRPr lang="it-IT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768377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45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16000" indent="0">
              <a:buNone/>
            </a:pPr>
            <a:endParaRPr lang="it-IT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9" name="PlaceHolder 3"/>
          <p:cNvSpPr>
            <a:spLocks noGrp="1"/>
          </p:cNvSpPr>
          <p:nvPr>
            <p:ph type="sldNum" idx="6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defRPr lang="it-IT" sz="12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704EA9F7-2D95-4984-8CF6-5DF2EA6415E6}" type="slidenum">
              <a:rPr lang="it-IT" sz="1200" b="0" strike="noStrike" spc="-1">
                <a:solidFill>
                  <a:srgbClr val="000000"/>
                </a:solidFill>
                <a:latin typeface="Times New Roman"/>
              </a:rPr>
              <a:t>10</a:t>
            </a:fld>
            <a:endParaRPr lang="it-IT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731001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45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16000" indent="0">
              <a:buNone/>
            </a:pPr>
            <a:endParaRPr lang="it-IT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6" name="PlaceHolder 3"/>
          <p:cNvSpPr>
            <a:spLocks noGrp="1"/>
          </p:cNvSpPr>
          <p:nvPr>
            <p:ph type="sldNum" idx="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defRPr lang="it-IT" sz="12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D4A85AD9-9FD8-4B41-A292-96A71ECB27C6}" type="slidenum">
              <a:rPr lang="it-IT" sz="1200" b="0" strike="noStrike" spc="-1">
                <a:solidFill>
                  <a:srgbClr val="000000"/>
                </a:solidFill>
                <a:latin typeface="Times New Roman"/>
              </a:rPr>
              <a:t>12</a:t>
            </a:fld>
            <a:endParaRPr lang="it-IT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79595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45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16000" indent="0">
              <a:buNone/>
            </a:pPr>
            <a:endParaRPr lang="it-IT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6" name="PlaceHolder 3"/>
          <p:cNvSpPr>
            <a:spLocks noGrp="1"/>
          </p:cNvSpPr>
          <p:nvPr>
            <p:ph type="sldNum" idx="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defRPr lang="it-IT" sz="12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D4A85AD9-9FD8-4B41-A292-96A71ECB27C6}" type="slidenum">
              <a:rPr lang="it-IT" sz="1200" b="0" strike="noStrike" spc="-1">
                <a:solidFill>
                  <a:srgbClr val="000000"/>
                </a:solidFill>
                <a:latin typeface="Times New Roman"/>
              </a:rPr>
              <a:t>13</a:t>
            </a:fld>
            <a:endParaRPr lang="it-IT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905365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Calibri"/>
                <a:cs typeface="Calibri"/>
              </a:rPr>
              <a:t>Nota bene: Con </a:t>
            </a:r>
            <a:r>
              <a:rPr lang="en-US" err="1">
                <a:latin typeface="Calibri"/>
                <a:cs typeface="Calibri"/>
              </a:rPr>
              <a:t>pochi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centroidi</a:t>
            </a:r>
            <a:r>
              <a:rPr lang="en-US">
                <a:latin typeface="Calibri"/>
                <a:cs typeface="Calibri"/>
              </a:rPr>
              <a:t> le </a:t>
            </a:r>
            <a:r>
              <a:rPr lang="en-US" err="1">
                <a:latin typeface="Calibri"/>
                <a:cs typeface="Calibri"/>
              </a:rPr>
              <a:t>prestazioni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peggiorano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faf</a:t>
            </a:r>
            <a:r>
              <a:rPr lang="en-US">
                <a:latin typeface="Calibri"/>
                <a:cs typeface="Calibri"/>
              </a:rPr>
              <a:t> in </a:t>
            </a:r>
            <a:r>
              <a:rPr lang="en-US" err="1">
                <a:latin typeface="Calibri"/>
                <a:cs typeface="Calibri"/>
              </a:rPr>
              <a:t>quanto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parallelizzato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anche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lì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pPr indent="0" algn="r">
              <a:buNone/>
            </a:pPr>
            <a:fld id="{AB7AF6CD-760F-4C81-87E7-AEF032B604C1}" type="slidenum">
              <a:rPr lang="it-IT" sz="1400" b="0" strike="noStrike" spc="-1">
                <a:solidFill>
                  <a:srgbClr val="000000"/>
                </a:solidFill>
                <a:latin typeface="Times New Roman"/>
              </a:rPr>
              <a:t>17</a:t>
            </a:fld>
            <a:endParaRPr lang="it-IT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135933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45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16000" indent="0">
              <a:buNone/>
            </a:pPr>
            <a:endParaRPr lang="it-IT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9" name="PlaceHolder 3"/>
          <p:cNvSpPr>
            <a:spLocks noGrp="1"/>
          </p:cNvSpPr>
          <p:nvPr>
            <p:ph type="sldNum" idx="6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defRPr lang="it-IT" sz="12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704EA9F7-2D95-4984-8CF6-5DF2EA6415E6}" type="slidenum">
              <a:rPr lang="it-IT" sz="1200" b="0" strike="noStrike" spc="-1">
                <a:solidFill>
                  <a:srgbClr val="000000"/>
                </a:solidFill>
                <a:latin typeface="Times New Roman"/>
              </a:rPr>
              <a:t>18</a:t>
            </a:fld>
            <a:endParaRPr lang="it-IT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304315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45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16000" indent="0">
              <a:buNone/>
            </a:pPr>
            <a:endParaRPr lang="it-IT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6" name="PlaceHolder 3"/>
          <p:cNvSpPr>
            <a:spLocks noGrp="1"/>
          </p:cNvSpPr>
          <p:nvPr>
            <p:ph type="sldNum" idx="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defRPr lang="it-IT" sz="12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D4A85AD9-9FD8-4B41-A292-96A71ECB27C6}" type="slidenum">
              <a:rPr lang="it-IT" sz="1200" b="0" strike="noStrike" spc="-1">
                <a:solidFill>
                  <a:srgbClr val="000000"/>
                </a:solidFill>
                <a:latin typeface="Times New Roman"/>
              </a:rPr>
              <a:t>20</a:t>
            </a:fld>
            <a:endParaRPr lang="it-IT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190875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98760" y="1207080"/>
            <a:ext cx="8260920" cy="705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248400" y="4956840"/>
            <a:ext cx="7573680" cy="8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37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248400" y="5054040"/>
            <a:ext cx="7573680" cy="8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37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98760" y="1207080"/>
            <a:ext cx="8260920" cy="705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248400" y="4956840"/>
            <a:ext cx="3695760" cy="8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37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4129200" y="4956840"/>
            <a:ext cx="3695760" cy="8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37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248400" y="5054040"/>
            <a:ext cx="3695760" cy="8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37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4129200" y="5054040"/>
            <a:ext cx="3695760" cy="8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37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98760" y="1207080"/>
            <a:ext cx="8260920" cy="705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/>
          </p:nvPr>
        </p:nvSpPr>
        <p:spPr>
          <a:xfrm>
            <a:off x="248400" y="4956840"/>
            <a:ext cx="2438640" cy="8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36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/>
          </p:nvPr>
        </p:nvSpPr>
        <p:spPr>
          <a:xfrm>
            <a:off x="2809440" y="4956840"/>
            <a:ext cx="2438640" cy="8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36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/>
          </p:nvPr>
        </p:nvSpPr>
        <p:spPr>
          <a:xfrm>
            <a:off x="5370480" y="4956840"/>
            <a:ext cx="2438640" cy="8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36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/>
          </p:nvPr>
        </p:nvSpPr>
        <p:spPr>
          <a:xfrm>
            <a:off x="248400" y="5054040"/>
            <a:ext cx="2438640" cy="8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36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/>
          </p:nvPr>
        </p:nvSpPr>
        <p:spPr>
          <a:xfrm>
            <a:off x="2809440" y="5054040"/>
            <a:ext cx="2438640" cy="8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36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/>
          </p:nvPr>
        </p:nvSpPr>
        <p:spPr>
          <a:xfrm>
            <a:off x="5370480" y="5054040"/>
            <a:ext cx="2438640" cy="8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36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98760" y="1207080"/>
            <a:ext cx="8260920" cy="705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248400" y="4821840"/>
            <a:ext cx="7573680" cy="456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98760" y="1207080"/>
            <a:ext cx="8260920" cy="705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248400" y="4956840"/>
            <a:ext cx="7573680" cy="186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8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98760" y="1207080"/>
            <a:ext cx="8260920" cy="705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248400" y="4956840"/>
            <a:ext cx="3695760" cy="186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6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/>
          </p:nvPr>
        </p:nvSpPr>
        <p:spPr>
          <a:xfrm>
            <a:off x="4129200" y="4956840"/>
            <a:ext cx="3695760" cy="186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6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98760" y="1207080"/>
            <a:ext cx="8260920" cy="705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698760" y="1207080"/>
            <a:ext cx="8260920" cy="3272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98760" y="1207080"/>
            <a:ext cx="8260920" cy="705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248400" y="4956840"/>
            <a:ext cx="3695760" cy="8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37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4129200" y="4956840"/>
            <a:ext cx="3695760" cy="186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6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248400" y="5054040"/>
            <a:ext cx="3695760" cy="8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37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98760" y="1207080"/>
            <a:ext cx="8260920" cy="705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248400" y="4821840"/>
            <a:ext cx="7573680" cy="456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98760" y="1207080"/>
            <a:ext cx="8260920" cy="705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248400" y="4956840"/>
            <a:ext cx="3695760" cy="186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6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4129200" y="4956840"/>
            <a:ext cx="3695760" cy="8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37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4129200" y="5054040"/>
            <a:ext cx="3695760" cy="8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37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98760" y="1207080"/>
            <a:ext cx="8260920" cy="705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248400" y="4956840"/>
            <a:ext cx="3695760" cy="8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37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4129200" y="4956840"/>
            <a:ext cx="3695760" cy="8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37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/>
          </p:nvPr>
        </p:nvSpPr>
        <p:spPr>
          <a:xfrm>
            <a:off x="248400" y="5054040"/>
            <a:ext cx="7573680" cy="8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37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98760" y="1207080"/>
            <a:ext cx="8260920" cy="705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248400" y="4956840"/>
            <a:ext cx="7573680" cy="8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37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248400" y="5054040"/>
            <a:ext cx="7573680" cy="8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37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98760" y="1207080"/>
            <a:ext cx="8260920" cy="705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248400" y="4956840"/>
            <a:ext cx="3695760" cy="8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37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/>
          </p:nvPr>
        </p:nvSpPr>
        <p:spPr>
          <a:xfrm>
            <a:off x="4129200" y="4956840"/>
            <a:ext cx="3695760" cy="8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37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/>
          </p:nvPr>
        </p:nvSpPr>
        <p:spPr>
          <a:xfrm>
            <a:off x="248400" y="5054040"/>
            <a:ext cx="3695760" cy="8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37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/>
          </p:nvPr>
        </p:nvSpPr>
        <p:spPr>
          <a:xfrm>
            <a:off x="4129200" y="5054040"/>
            <a:ext cx="3695760" cy="8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37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698760" y="1207080"/>
            <a:ext cx="8260920" cy="705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/>
          </p:nvPr>
        </p:nvSpPr>
        <p:spPr>
          <a:xfrm>
            <a:off x="248400" y="4956840"/>
            <a:ext cx="2438640" cy="8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36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/>
          </p:nvPr>
        </p:nvSpPr>
        <p:spPr>
          <a:xfrm>
            <a:off x="2809440" y="4956840"/>
            <a:ext cx="2438640" cy="8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36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/>
          </p:nvPr>
        </p:nvSpPr>
        <p:spPr>
          <a:xfrm>
            <a:off x="5370480" y="4956840"/>
            <a:ext cx="2438640" cy="8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36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/>
          </p:nvPr>
        </p:nvSpPr>
        <p:spPr>
          <a:xfrm>
            <a:off x="248400" y="5054040"/>
            <a:ext cx="2438640" cy="8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36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4" name="PlaceHolder 6"/>
          <p:cNvSpPr>
            <a:spLocks noGrp="1"/>
          </p:cNvSpPr>
          <p:nvPr>
            <p:ph/>
          </p:nvPr>
        </p:nvSpPr>
        <p:spPr>
          <a:xfrm>
            <a:off x="2809440" y="5054040"/>
            <a:ext cx="2438640" cy="8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36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5" name="PlaceHolder 7"/>
          <p:cNvSpPr>
            <a:spLocks noGrp="1"/>
          </p:cNvSpPr>
          <p:nvPr>
            <p:ph/>
          </p:nvPr>
        </p:nvSpPr>
        <p:spPr>
          <a:xfrm>
            <a:off x="5370480" y="5054040"/>
            <a:ext cx="2438640" cy="8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36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698760" y="1207080"/>
            <a:ext cx="8260920" cy="705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subTitle"/>
          </p:nvPr>
        </p:nvSpPr>
        <p:spPr>
          <a:xfrm>
            <a:off x="248400" y="4821840"/>
            <a:ext cx="7573680" cy="456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98760" y="1207080"/>
            <a:ext cx="8260920" cy="705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248400" y="4956840"/>
            <a:ext cx="7573680" cy="186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8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98760" y="1207080"/>
            <a:ext cx="8260920" cy="705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/>
          </p:nvPr>
        </p:nvSpPr>
        <p:spPr>
          <a:xfrm>
            <a:off x="248400" y="4956840"/>
            <a:ext cx="3695760" cy="186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6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/>
          </p:nvPr>
        </p:nvSpPr>
        <p:spPr>
          <a:xfrm>
            <a:off x="4129200" y="4956840"/>
            <a:ext cx="3695760" cy="186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6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98760" y="1207080"/>
            <a:ext cx="8260920" cy="705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98760" y="1207080"/>
            <a:ext cx="8260920" cy="705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248400" y="4956840"/>
            <a:ext cx="7573680" cy="186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8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subTitle"/>
          </p:nvPr>
        </p:nvSpPr>
        <p:spPr>
          <a:xfrm>
            <a:off x="698760" y="1207080"/>
            <a:ext cx="8260920" cy="3272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98760" y="1207080"/>
            <a:ext cx="8260920" cy="705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248400" y="4956840"/>
            <a:ext cx="3695760" cy="8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37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/>
          </p:nvPr>
        </p:nvSpPr>
        <p:spPr>
          <a:xfrm>
            <a:off x="4129200" y="4956840"/>
            <a:ext cx="3695760" cy="186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6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/>
          </p:nvPr>
        </p:nvSpPr>
        <p:spPr>
          <a:xfrm>
            <a:off x="248400" y="5054040"/>
            <a:ext cx="3695760" cy="8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37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698760" y="1207080"/>
            <a:ext cx="8260920" cy="705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/>
          </p:nvPr>
        </p:nvSpPr>
        <p:spPr>
          <a:xfrm>
            <a:off x="248400" y="4956840"/>
            <a:ext cx="3695760" cy="186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6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/>
          </p:nvPr>
        </p:nvSpPr>
        <p:spPr>
          <a:xfrm>
            <a:off x="4129200" y="4956840"/>
            <a:ext cx="3695760" cy="8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37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/>
          </p:nvPr>
        </p:nvSpPr>
        <p:spPr>
          <a:xfrm>
            <a:off x="4129200" y="5054040"/>
            <a:ext cx="3695760" cy="8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37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698760" y="1207080"/>
            <a:ext cx="8260920" cy="705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/>
          </p:nvPr>
        </p:nvSpPr>
        <p:spPr>
          <a:xfrm>
            <a:off x="248400" y="4956840"/>
            <a:ext cx="3695760" cy="8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37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/>
          </p:nvPr>
        </p:nvSpPr>
        <p:spPr>
          <a:xfrm>
            <a:off x="4129200" y="4956840"/>
            <a:ext cx="3695760" cy="8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37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/>
          </p:nvPr>
        </p:nvSpPr>
        <p:spPr>
          <a:xfrm>
            <a:off x="248400" y="5054040"/>
            <a:ext cx="7573680" cy="8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37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698760" y="1207080"/>
            <a:ext cx="8260920" cy="705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/>
          </p:nvPr>
        </p:nvSpPr>
        <p:spPr>
          <a:xfrm>
            <a:off x="248400" y="4956840"/>
            <a:ext cx="7573680" cy="8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37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/>
          </p:nvPr>
        </p:nvSpPr>
        <p:spPr>
          <a:xfrm>
            <a:off x="248400" y="5054040"/>
            <a:ext cx="7573680" cy="8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37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698760" y="1207080"/>
            <a:ext cx="8260920" cy="705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/>
          </p:nvPr>
        </p:nvSpPr>
        <p:spPr>
          <a:xfrm>
            <a:off x="248400" y="4956840"/>
            <a:ext cx="3695760" cy="8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37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/>
          </p:nvPr>
        </p:nvSpPr>
        <p:spPr>
          <a:xfrm>
            <a:off x="4129200" y="4956840"/>
            <a:ext cx="3695760" cy="8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37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/>
          </p:nvPr>
        </p:nvSpPr>
        <p:spPr>
          <a:xfrm>
            <a:off x="248400" y="5054040"/>
            <a:ext cx="3695760" cy="8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37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/>
          </p:nvPr>
        </p:nvSpPr>
        <p:spPr>
          <a:xfrm>
            <a:off x="4129200" y="5054040"/>
            <a:ext cx="3695760" cy="8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37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698760" y="1207080"/>
            <a:ext cx="8260920" cy="705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/>
          </p:nvPr>
        </p:nvSpPr>
        <p:spPr>
          <a:xfrm>
            <a:off x="248400" y="4956840"/>
            <a:ext cx="2438640" cy="8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36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/>
          </p:nvPr>
        </p:nvSpPr>
        <p:spPr>
          <a:xfrm>
            <a:off x="2809440" y="4956840"/>
            <a:ext cx="2438640" cy="8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36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5" name="PlaceHolder 4"/>
          <p:cNvSpPr>
            <a:spLocks noGrp="1"/>
          </p:cNvSpPr>
          <p:nvPr>
            <p:ph/>
          </p:nvPr>
        </p:nvSpPr>
        <p:spPr>
          <a:xfrm>
            <a:off x="5370480" y="4956840"/>
            <a:ext cx="2438640" cy="8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36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6" name="PlaceHolder 5"/>
          <p:cNvSpPr>
            <a:spLocks noGrp="1"/>
          </p:cNvSpPr>
          <p:nvPr>
            <p:ph/>
          </p:nvPr>
        </p:nvSpPr>
        <p:spPr>
          <a:xfrm>
            <a:off x="248400" y="5054040"/>
            <a:ext cx="2438640" cy="8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36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7" name="PlaceHolder 6"/>
          <p:cNvSpPr>
            <a:spLocks noGrp="1"/>
          </p:cNvSpPr>
          <p:nvPr>
            <p:ph/>
          </p:nvPr>
        </p:nvSpPr>
        <p:spPr>
          <a:xfrm>
            <a:off x="2809440" y="5054040"/>
            <a:ext cx="2438640" cy="8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36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8" name="PlaceHolder 7"/>
          <p:cNvSpPr>
            <a:spLocks noGrp="1"/>
          </p:cNvSpPr>
          <p:nvPr>
            <p:ph/>
          </p:nvPr>
        </p:nvSpPr>
        <p:spPr>
          <a:xfrm>
            <a:off x="5370480" y="5054040"/>
            <a:ext cx="2438640" cy="8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36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PlaceHolder 1"/>
          <p:cNvSpPr>
            <a:spLocks noGrp="1"/>
          </p:cNvSpPr>
          <p:nvPr>
            <p:ph type="title"/>
          </p:nvPr>
        </p:nvSpPr>
        <p:spPr>
          <a:xfrm>
            <a:off x="698760" y="1207080"/>
            <a:ext cx="8260920" cy="705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3" name="PlaceHolder 2"/>
          <p:cNvSpPr>
            <a:spLocks noGrp="1"/>
          </p:cNvSpPr>
          <p:nvPr>
            <p:ph type="subTitle"/>
          </p:nvPr>
        </p:nvSpPr>
        <p:spPr>
          <a:xfrm>
            <a:off x="248400" y="4821840"/>
            <a:ext cx="7573680" cy="456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PlaceHolder 1"/>
          <p:cNvSpPr>
            <a:spLocks noGrp="1"/>
          </p:cNvSpPr>
          <p:nvPr>
            <p:ph type="title"/>
          </p:nvPr>
        </p:nvSpPr>
        <p:spPr>
          <a:xfrm>
            <a:off x="698760" y="1207080"/>
            <a:ext cx="8260920" cy="705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5" name="PlaceHolder 2"/>
          <p:cNvSpPr>
            <a:spLocks noGrp="1"/>
          </p:cNvSpPr>
          <p:nvPr>
            <p:ph/>
          </p:nvPr>
        </p:nvSpPr>
        <p:spPr>
          <a:xfrm>
            <a:off x="248400" y="4956840"/>
            <a:ext cx="7573680" cy="186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8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98760" y="1207080"/>
            <a:ext cx="8260920" cy="705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248400" y="4956840"/>
            <a:ext cx="3695760" cy="186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6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4129200" y="4956840"/>
            <a:ext cx="3695760" cy="186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6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PlaceHolder 1"/>
          <p:cNvSpPr>
            <a:spLocks noGrp="1"/>
          </p:cNvSpPr>
          <p:nvPr>
            <p:ph type="title"/>
          </p:nvPr>
        </p:nvSpPr>
        <p:spPr>
          <a:xfrm>
            <a:off x="698760" y="1207080"/>
            <a:ext cx="8260920" cy="705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7" name="PlaceHolder 2"/>
          <p:cNvSpPr>
            <a:spLocks noGrp="1"/>
          </p:cNvSpPr>
          <p:nvPr>
            <p:ph/>
          </p:nvPr>
        </p:nvSpPr>
        <p:spPr>
          <a:xfrm>
            <a:off x="248400" y="4956840"/>
            <a:ext cx="3695760" cy="186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6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8" name="PlaceHolder 3"/>
          <p:cNvSpPr>
            <a:spLocks noGrp="1"/>
          </p:cNvSpPr>
          <p:nvPr>
            <p:ph/>
          </p:nvPr>
        </p:nvSpPr>
        <p:spPr>
          <a:xfrm>
            <a:off x="4129200" y="4956840"/>
            <a:ext cx="3695760" cy="186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6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PlaceHolder 1"/>
          <p:cNvSpPr>
            <a:spLocks noGrp="1"/>
          </p:cNvSpPr>
          <p:nvPr>
            <p:ph type="title"/>
          </p:nvPr>
        </p:nvSpPr>
        <p:spPr>
          <a:xfrm>
            <a:off x="698760" y="1207080"/>
            <a:ext cx="8260920" cy="705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PlaceHolder 1"/>
          <p:cNvSpPr>
            <a:spLocks noGrp="1"/>
          </p:cNvSpPr>
          <p:nvPr>
            <p:ph type="subTitle"/>
          </p:nvPr>
        </p:nvSpPr>
        <p:spPr>
          <a:xfrm>
            <a:off x="698760" y="1207080"/>
            <a:ext cx="8260920" cy="3272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PlaceHolder 1"/>
          <p:cNvSpPr>
            <a:spLocks noGrp="1"/>
          </p:cNvSpPr>
          <p:nvPr>
            <p:ph type="title"/>
          </p:nvPr>
        </p:nvSpPr>
        <p:spPr>
          <a:xfrm>
            <a:off x="698760" y="1207080"/>
            <a:ext cx="8260920" cy="705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2" name="PlaceHolder 2"/>
          <p:cNvSpPr>
            <a:spLocks noGrp="1"/>
          </p:cNvSpPr>
          <p:nvPr>
            <p:ph/>
          </p:nvPr>
        </p:nvSpPr>
        <p:spPr>
          <a:xfrm>
            <a:off x="248400" y="4956840"/>
            <a:ext cx="3695760" cy="8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37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3" name="PlaceHolder 3"/>
          <p:cNvSpPr>
            <a:spLocks noGrp="1"/>
          </p:cNvSpPr>
          <p:nvPr>
            <p:ph/>
          </p:nvPr>
        </p:nvSpPr>
        <p:spPr>
          <a:xfrm>
            <a:off x="4129200" y="4956840"/>
            <a:ext cx="3695760" cy="186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6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4" name="PlaceHolder 4"/>
          <p:cNvSpPr>
            <a:spLocks noGrp="1"/>
          </p:cNvSpPr>
          <p:nvPr>
            <p:ph/>
          </p:nvPr>
        </p:nvSpPr>
        <p:spPr>
          <a:xfrm>
            <a:off x="248400" y="5054040"/>
            <a:ext cx="3695760" cy="8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37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PlaceHolder 1"/>
          <p:cNvSpPr>
            <a:spLocks noGrp="1"/>
          </p:cNvSpPr>
          <p:nvPr>
            <p:ph type="title"/>
          </p:nvPr>
        </p:nvSpPr>
        <p:spPr>
          <a:xfrm>
            <a:off x="698760" y="1207080"/>
            <a:ext cx="8260920" cy="705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6" name="PlaceHolder 2"/>
          <p:cNvSpPr>
            <a:spLocks noGrp="1"/>
          </p:cNvSpPr>
          <p:nvPr>
            <p:ph/>
          </p:nvPr>
        </p:nvSpPr>
        <p:spPr>
          <a:xfrm>
            <a:off x="248400" y="4956840"/>
            <a:ext cx="3695760" cy="186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6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7" name="PlaceHolder 3"/>
          <p:cNvSpPr>
            <a:spLocks noGrp="1"/>
          </p:cNvSpPr>
          <p:nvPr>
            <p:ph/>
          </p:nvPr>
        </p:nvSpPr>
        <p:spPr>
          <a:xfrm>
            <a:off x="4129200" y="4956840"/>
            <a:ext cx="3695760" cy="8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37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8" name="PlaceHolder 4"/>
          <p:cNvSpPr>
            <a:spLocks noGrp="1"/>
          </p:cNvSpPr>
          <p:nvPr>
            <p:ph/>
          </p:nvPr>
        </p:nvSpPr>
        <p:spPr>
          <a:xfrm>
            <a:off x="4129200" y="5054040"/>
            <a:ext cx="3695760" cy="8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37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PlaceHolder 1"/>
          <p:cNvSpPr>
            <a:spLocks noGrp="1"/>
          </p:cNvSpPr>
          <p:nvPr>
            <p:ph type="title"/>
          </p:nvPr>
        </p:nvSpPr>
        <p:spPr>
          <a:xfrm>
            <a:off x="698760" y="1207080"/>
            <a:ext cx="8260920" cy="705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0" name="PlaceHolder 2"/>
          <p:cNvSpPr>
            <a:spLocks noGrp="1"/>
          </p:cNvSpPr>
          <p:nvPr>
            <p:ph/>
          </p:nvPr>
        </p:nvSpPr>
        <p:spPr>
          <a:xfrm>
            <a:off x="248400" y="4956840"/>
            <a:ext cx="3695760" cy="8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37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1" name="PlaceHolder 3"/>
          <p:cNvSpPr>
            <a:spLocks noGrp="1"/>
          </p:cNvSpPr>
          <p:nvPr>
            <p:ph/>
          </p:nvPr>
        </p:nvSpPr>
        <p:spPr>
          <a:xfrm>
            <a:off x="4129200" y="4956840"/>
            <a:ext cx="3695760" cy="8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37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2" name="PlaceHolder 4"/>
          <p:cNvSpPr>
            <a:spLocks noGrp="1"/>
          </p:cNvSpPr>
          <p:nvPr>
            <p:ph/>
          </p:nvPr>
        </p:nvSpPr>
        <p:spPr>
          <a:xfrm>
            <a:off x="248400" y="5054040"/>
            <a:ext cx="7573680" cy="8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37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PlaceHolder 1"/>
          <p:cNvSpPr>
            <a:spLocks noGrp="1"/>
          </p:cNvSpPr>
          <p:nvPr>
            <p:ph type="title"/>
          </p:nvPr>
        </p:nvSpPr>
        <p:spPr>
          <a:xfrm>
            <a:off x="698760" y="1207080"/>
            <a:ext cx="8260920" cy="705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4" name="PlaceHolder 2"/>
          <p:cNvSpPr>
            <a:spLocks noGrp="1"/>
          </p:cNvSpPr>
          <p:nvPr>
            <p:ph/>
          </p:nvPr>
        </p:nvSpPr>
        <p:spPr>
          <a:xfrm>
            <a:off x="248400" y="4956840"/>
            <a:ext cx="7573680" cy="8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37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5" name="PlaceHolder 3"/>
          <p:cNvSpPr>
            <a:spLocks noGrp="1"/>
          </p:cNvSpPr>
          <p:nvPr>
            <p:ph/>
          </p:nvPr>
        </p:nvSpPr>
        <p:spPr>
          <a:xfrm>
            <a:off x="248400" y="5054040"/>
            <a:ext cx="7573680" cy="8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37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PlaceHolder 1"/>
          <p:cNvSpPr>
            <a:spLocks noGrp="1"/>
          </p:cNvSpPr>
          <p:nvPr>
            <p:ph type="title"/>
          </p:nvPr>
        </p:nvSpPr>
        <p:spPr>
          <a:xfrm>
            <a:off x="698760" y="1207080"/>
            <a:ext cx="8260920" cy="705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7" name="PlaceHolder 2"/>
          <p:cNvSpPr>
            <a:spLocks noGrp="1"/>
          </p:cNvSpPr>
          <p:nvPr>
            <p:ph/>
          </p:nvPr>
        </p:nvSpPr>
        <p:spPr>
          <a:xfrm>
            <a:off x="248400" y="4956840"/>
            <a:ext cx="3695760" cy="8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37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8" name="PlaceHolder 3"/>
          <p:cNvSpPr>
            <a:spLocks noGrp="1"/>
          </p:cNvSpPr>
          <p:nvPr>
            <p:ph/>
          </p:nvPr>
        </p:nvSpPr>
        <p:spPr>
          <a:xfrm>
            <a:off x="4129200" y="4956840"/>
            <a:ext cx="3695760" cy="8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37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9" name="PlaceHolder 4"/>
          <p:cNvSpPr>
            <a:spLocks noGrp="1"/>
          </p:cNvSpPr>
          <p:nvPr>
            <p:ph/>
          </p:nvPr>
        </p:nvSpPr>
        <p:spPr>
          <a:xfrm>
            <a:off x="248400" y="5054040"/>
            <a:ext cx="3695760" cy="8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37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0" name="PlaceHolder 5"/>
          <p:cNvSpPr>
            <a:spLocks noGrp="1"/>
          </p:cNvSpPr>
          <p:nvPr>
            <p:ph/>
          </p:nvPr>
        </p:nvSpPr>
        <p:spPr>
          <a:xfrm>
            <a:off x="4129200" y="5054040"/>
            <a:ext cx="3695760" cy="8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37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PlaceHolder 1"/>
          <p:cNvSpPr>
            <a:spLocks noGrp="1"/>
          </p:cNvSpPr>
          <p:nvPr>
            <p:ph type="title"/>
          </p:nvPr>
        </p:nvSpPr>
        <p:spPr>
          <a:xfrm>
            <a:off x="698760" y="1207080"/>
            <a:ext cx="8260920" cy="705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2" name="PlaceHolder 2"/>
          <p:cNvSpPr>
            <a:spLocks noGrp="1"/>
          </p:cNvSpPr>
          <p:nvPr>
            <p:ph/>
          </p:nvPr>
        </p:nvSpPr>
        <p:spPr>
          <a:xfrm>
            <a:off x="248400" y="4956840"/>
            <a:ext cx="2438640" cy="8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36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3" name="PlaceHolder 3"/>
          <p:cNvSpPr>
            <a:spLocks noGrp="1"/>
          </p:cNvSpPr>
          <p:nvPr>
            <p:ph/>
          </p:nvPr>
        </p:nvSpPr>
        <p:spPr>
          <a:xfrm>
            <a:off x="2809440" y="4956840"/>
            <a:ext cx="2438640" cy="8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36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4" name="PlaceHolder 4"/>
          <p:cNvSpPr>
            <a:spLocks noGrp="1"/>
          </p:cNvSpPr>
          <p:nvPr>
            <p:ph/>
          </p:nvPr>
        </p:nvSpPr>
        <p:spPr>
          <a:xfrm>
            <a:off x="5370480" y="4956840"/>
            <a:ext cx="2438640" cy="8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36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5" name="PlaceHolder 5"/>
          <p:cNvSpPr>
            <a:spLocks noGrp="1"/>
          </p:cNvSpPr>
          <p:nvPr>
            <p:ph/>
          </p:nvPr>
        </p:nvSpPr>
        <p:spPr>
          <a:xfrm>
            <a:off x="248400" y="5054040"/>
            <a:ext cx="2438640" cy="8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36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6" name="PlaceHolder 6"/>
          <p:cNvSpPr>
            <a:spLocks noGrp="1"/>
          </p:cNvSpPr>
          <p:nvPr>
            <p:ph/>
          </p:nvPr>
        </p:nvSpPr>
        <p:spPr>
          <a:xfrm>
            <a:off x="2809440" y="5054040"/>
            <a:ext cx="2438640" cy="8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36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7" name="PlaceHolder 7"/>
          <p:cNvSpPr>
            <a:spLocks noGrp="1"/>
          </p:cNvSpPr>
          <p:nvPr>
            <p:ph/>
          </p:nvPr>
        </p:nvSpPr>
        <p:spPr>
          <a:xfrm>
            <a:off x="5370480" y="5054040"/>
            <a:ext cx="2438640" cy="8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36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98760" y="1207080"/>
            <a:ext cx="8260920" cy="705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PlaceHolder 1"/>
          <p:cNvSpPr>
            <a:spLocks noGrp="1"/>
          </p:cNvSpPr>
          <p:nvPr>
            <p:ph type="title"/>
          </p:nvPr>
        </p:nvSpPr>
        <p:spPr>
          <a:xfrm>
            <a:off x="698760" y="1207080"/>
            <a:ext cx="8260920" cy="705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9" name="PlaceHolder 2"/>
          <p:cNvSpPr>
            <a:spLocks noGrp="1"/>
          </p:cNvSpPr>
          <p:nvPr>
            <p:ph type="subTitle"/>
          </p:nvPr>
        </p:nvSpPr>
        <p:spPr>
          <a:xfrm>
            <a:off x="248400" y="4821840"/>
            <a:ext cx="7573680" cy="456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PlaceHolder 1"/>
          <p:cNvSpPr>
            <a:spLocks noGrp="1"/>
          </p:cNvSpPr>
          <p:nvPr>
            <p:ph type="title"/>
          </p:nvPr>
        </p:nvSpPr>
        <p:spPr>
          <a:xfrm>
            <a:off x="698760" y="1207080"/>
            <a:ext cx="8260920" cy="705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1" name="PlaceHolder 2"/>
          <p:cNvSpPr>
            <a:spLocks noGrp="1"/>
          </p:cNvSpPr>
          <p:nvPr>
            <p:ph/>
          </p:nvPr>
        </p:nvSpPr>
        <p:spPr>
          <a:xfrm>
            <a:off x="248400" y="4956840"/>
            <a:ext cx="7573680" cy="186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8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PlaceHolder 1"/>
          <p:cNvSpPr>
            <a:spLocks noGrp="1"/>
          </p:cNvSpPr>
          <p:nvPr>
            <p:ph type="title"/>
          </p:nvPr>
        </p:nvSpPr>
        <p:spPr>
          <a:xfrm>
            <a:off x="698760" y="1207080"/>
            <a:ext cx="8260920" cy="705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3" name="PlaceHolder 2"/>
          <p:cNvSpPr>
            <a:spLocks noGrp="1"/>
          </p:cNvSpPr>
          <p:nvPr>
            <p:ph/>
          </p:nvPr>
        </p:nvSpPr>
        <p:spPr>
          <a:xfrm>
            <a:off x="248400" y="4956840"/>
            <a:ext cx="3695760" cy="186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6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4" name="PlaceHolder 3"/>
          <p:cNvSpPr>
            <a:spLocks noGrp="1"/>
          </p:cNvSpPr>
          <p:nvPr>
            <p:ph/>
          </p:nvPr>
        </p:nvSpPr>
        <p:spPr>
          <a:xfrm>
            <a:off x="4129200" y="4956840"/>
            <a:ext cx="3695760" cy="186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6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PlaceHolder 1"/>
          <p:cNvSpPr>
            <a:spLocks noGrp="1"/>
          </p:cNvSpPr>
          <p:nvPr>
            <p:ph type="title"/>
          </p:nvPr>
        </p:nvSpPr>
        <p:spPr>
          <a:xfrm>
            <a:off x="698760" y="1207080"/>
            <a:ext cx="8260920" cy="705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PlaceHolder 1"/>
          <p:cNvSpPr>
            <a:spLocks noGrp="1"/>
          </p:cNvSpPr>
          <p:nvPr>
            <p:ph type="subTitle"/>
          </p:nvPr>
        </p:nvSpPr>
        <p:spPr>
          <a:xfrm>
            <a:off x="698760" y="1207080"/>
            <a:ext cx="8260920" cy="3272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PlaceHolder 1"/>
          <p:cNvSpPr>
            <a:spLocks noGrp="1"/>
          </p:cNvSpPr>
          <p:nvPr>
            <p:ph type="title"/>
          </p:nvPr>
        </p:nvSpPr>
        <p:spPr>
          <a:xfrm>
            <a:off x="698760" y="1207080"/>
            <a:ext cx="8260920" cy="705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8" name="PlaceHolder 2"/>
          <p:cNvSpPr>
            <a:spLocks noGrp="1"/>
          </p:cNvSpPr>
          <p:nvPr>
            <p:ph/>
          </p:nvPr>
        </p:nvSpPr>
        <p:spPr>
          <a:xfrm>
            <a:off x="248400" y="4956840"/>
            <a:ext cx="3695760" cy="8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37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9" name="PlaceHolder 3"/>
          <p:cNvSpPr>
            <a:spLocks noGrp="1"/>
          </p:cNvSpPr>
          <p:nvPr>
            <p:ph/>
          </p:nvPr>
        </p:nvSpPr>
        <p:spPr>
          <a:xfrm>
            <a:off x="4129200" y="4956840"/>
            <a:ext cx="3695760" cy="186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6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0" name="PlaceHolder 4"/>
          <p:cNvSpPr>
            <a:spLocks noGrp="1"/>
          </p:cNvSpPr>
          <p:nvPr>
            <p:ph/>
          </p:nvPr>
        </p:nvSpPr>
        <p:spPr>
          <a:xfrm>
            <a:off x="248400" y="5054040"/>
            <a:ext cx="3695760" cy="8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37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PlaceHolder 1"/>
          <p:cNvSpPr>
            <a:spLocks noGrp="1"/>
          </p:cNvSpPr>
          <p:nvPr>
            <p:ph type="title"/>
          </p:nvPr>
        </p:nvSpPr>
        <p:spPr>
          <a:xfrm>
            <a:off x="698760" y="1207080"/>
            <a:ext cx="8260920" cy="705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2" name="PlaceHolder 2"/>
          <p:cNvSpPr>
            <a:spLocks noGrp="1"/>
          </p:cNvSpPr>
          <p:nvPr>
            <p:ph/>
          </p:nvPr>
        </p:nvSpPr>
        <p:spPr>
          <a:xfrm>
            <a:off x="248400" y="4956840"/>
            <a:ext cx="3695760" cy="186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6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3" name="PlaceHolder 3"/>
          <p:cNvSpPr>
            <a:spLocks noGrp="1"/>
          </p:cNvSpPr>
          <p:nvPr>
            <p:ph/>
          </p:nvPr>
        </p:nvSpPr>
        <p:spPr>
          <a:xfrm>
            <a:off x="4129200" y="4956840"/>
            <a:ext cx="3695760" cy="8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37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4" name="PlaceHolder 4"/>
          <p:cNvSpPr>
            <a:spLocks noGrp="1"/>
          </p:cNvSpPr>
          <p:nvPr>
            <p:ph/>
          </p:nvPr>
        </p:nvSpPr>
        <p:spPr>
          <a:xfrm>
            <a:off x="4129200" y="5054040"/>
            <a:ext cx="3695760" cy="8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37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PlaceHolder 1"/>
          <p:cNvSpPr>
            <a:spLocks noGrp="1"/>
          </p:cNvSpPr>
          <p:nvPr>
            <p:ph type="title"/>
          </p:nvPr>
        </p:nvSpPr>
        <p:spPr>
          <a:xfrm>
            <a:off x="698760" y="1207080"/>
            <a:ext cx="8260920" cy="705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6" name="PlaceHolder 2"/>
          <p:cNvSpPr>
            <a:spLocks noGrp="1"/>
          </p:cNvSpPr>
          <p:nvPr>
            <p:ph/>
          </p:nvPr>
        </p:nvSpPr>
        <p:spPr>
          <a:xfrm>
            <a:off x="248400" y="4956840"/>
            <a:ext cx="3695760" cy="8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37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7" name="PlaceHolder 3"/>
          <p:cNvSpPr>
            <a:spLocks noGrp="1"/>
          </p:cNvSpPr>
          <p:nvPr>
            <p:ph/>
          </p:nvPr>
        </p:nvSpPr>
        <p:spPr>
          <a:xfrm>
            <a:off x="4129200" y="4956840"/>
            <a:ext cx="3695760" cy="8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37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8" name="PlaceHolder 4"/>
          <p:cNvSpPr>
            <a:spLocks noGrp="1"/>
          </p:cNvSpPr>
          <p:nvPr>
            <p:ph/>
          </p:nvPr>
        </p:nvSpPr>
        <p:spPr>
          <a:xfrm>
            <a:off x="248400" y="5054040"/>
            <a:ext cx="7573680" cy="8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37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PlaceHolder 1"/>
          <p:cNvSpPr>
            <a:spLocks noGrp="1"/>
          </p:cNvSpPr>
          <p:nvPr>
            <p:ph type="title"/>
          </p:nvPr>
        </p:nvSpPr>
        <p:spPr>
          <a:xfrm>
            <a:off x="698760" y="1207080"/>
            <a:ext cx="8260920" cy="705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0" name="PlaceHolder 2"/>
          <p:cNvSpPr>
            <a:spLocks noGrp="1"/>
          </p:cNvSpPr>
          <p:nvPr>
            <p:ph/>
          </p:nvPr>
        </p:nvSpPr>
        <p:spPr>
          <a:xfrm>
            <a:off x="248400" y="4956840"/>
            <a:ext cx="7573680" cy="8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37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1" name="PlaceHolder 3"/>
          <p:cNvSpPr>
            <a:spLocks noGrp="1"/>
          </p:cNvSpPr>
          <p:nvPr>
            <p:ph/>
          </p:nvPr>
        </p:nvSpPr>
        <p:spPr>
          <a:xfrm>
            <a:off x="248400" y="5054040"/>
            <a:ext cx="7573680" cy="8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37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PlaceHolder 1"/>
          <p:cNvSpPr>
            <a:spLocks noGrp="1"/>
          </p:cNvSpPr>
          <p:nvPr>
            <p:ph type="title"/>
          </p:nvPr>
        </p:nvSpPr>
        <p:spPr>
          <a:xfrm>
            <a:off x="698760" y="1207080"/>
            <a:ext cx="8260920" cy="705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3" name="PlaceHolder 2"/>
          <p:cNvSpPr>
            <a:spLocks noGrp="1"/>
          </p:cNvSpPr>
          <p:nvPr>
            <p:ph/>
          </p:nvPr>
        </p:nvSpPr>
        <p:spPr>
          <a:xfrm>
            <a:off x="248400" y="4956840"/>
            <a:ext cx="3695760" cy="8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37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4" name="PlaceHolder 3"/>
          <p:cNvSpPr>
            <a:spLocks noGrp="1"/>
          </p:cNvSpPr>
          <p:nvPr>
            <p:ph/>
          </p:nvPr>
        </p:nvSpPr>
        <p:spPr>
          <a:xfrm>
            <a:off x="4129200" y="4956840"/>
            <a:ext cx="3695760" cy="8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37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5" name="PlaceHolder 4"/>
          <p:cNvSpPr>
            <a:spLocks noGrp="1"/>
          </p:cNvSpPr>
          <p:nvPr>
            <p:ph/>
          </p:nvPr>
        </p:nvSpPr>
        <p:spPr>
          <a:xfrm>
            <a:off x="248400" y="5054040"/>
            <a:ext cx="3695760" cy="8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37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6" name="PlaceHolder 5"/>
          <p:cNvSpPr>
            <a:spLocks noGrp="1"/>
          </p:cNvSpPr>
          <p:nvPr>
            <p:ph/>
          </p:nvPr>
        </p:nvSpPr>
        <p:spPr>
          <a:xfrm>
            <a:off x="4129200" y="5054040"/>
            <a:ext cx="3695760" cy="8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37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698760" y="1207080"/>
            <a:ext cx="8260920" cy="3272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PlaceHolder 1"/>
          <p:cNvSpPr>
            <a:spLocks noGrp="1"/>
          </p:cNvSpPr>
          <p:nvPr>
            <p:ph type="title"/>
          </p:nvPr>
        </p:nvSpPr>
        <p:spPr>
          <a:xfrm>
            <a:off x="698760" y="1207080"/>
            <a:ext cx="8260920" cy="705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8" name="PlaceHolder 2"/>
          <p:cNvSpPr>
            <a:spLocks noGrp="1"/>
          </p:cNvSpPr>
          <p:nvPr>
            <p:ph/>
          </p:nvPr>
        </p:nvSpPr>
        <p:spPr>
          <a:xfrm>
            <a:off x="248400" y="4956840"/>
            <a:ext cx="2438640" cy="8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36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9" name="PlaceHolder 3"/>
          <p:cNvSpPr>
            <a:spLocks noGrp="1"/>
          </p:cNvSpPr>
          <p:nvPr>
            <p:ph/>
          </p:nvPr>
        </p:nvSpPr>
        <p:spPr>
          <a:xfrm>
            <a:off x="2809440" y="4956840"/>
            <a:ext cx="2438640" cy="8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36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0" name="PlaceHolder 4"/>
          <p:cNvSpPr>
            <a:spLocks noGrp="1"/>
          </p:cNvSpPr>
          <p:nvPr>
            <p:ph/>
          </p:nvPr>
        </p:nvSpPr>
        <p:spPr>
          <a:xfrm>
            <a:off x="5370480" y="4956840"/>
            <a:ext cx="2438640" cy="8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36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1" name="PlaceHolder 5"/>
          <p:cNvSpPr>
            <a:spLocks noGrp="1"/>
          </p:cNvSpPr>
          <p:nvPr>
            <p:ph/>
          </p:nvPr>
        </p:nvSpPr>
        <p:spPr>
          <a:xfrm>
            <a:off x="248400" y="5054040"/>
            <a:ext cx="2438640" cy="8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36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2" name="PlaceHolder 6"/>
          <p:cNvSpPr>
            <a:spLocks noGrp="1"/>
          </p:cNvSpPr>
          <p:nvPr>
            <p:ph/>
          </p:nvPr>
        </p:nvSpPr>
        <p:spPr>
          <a:xfrm>
            <a:off x="2809440" y="5054040"/>
            <a:ext cx="2438640" cy="8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36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3" name="PlaceHolder 7"/>
          <p:cNvSpPr>
            <a:spLocks noGrp="1"/>
          </p:cNvSpPr>
          <p:nvPr>
            <p:ph/>
          </p:nvPr>
        </p:nvSpPr>
        <p:spPr>
          <a:xfrm>
            <a:off x="5370480" y="5054040"/>
            <a:ext cx="2438640" cy="8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36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98760" y="1207080"/>
            <a:ext cx="8260920" cy="705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248400" y="4956840"/>
            <a:ext cx="3695760" cy="8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37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/>
          </p:nvPr>
        </p:nvSpPr>
        <p:spPr>
          <a:xfrm>
            <a:off x="4129200" y="4956840"/>
            <a:ext cx="3695760" cy="186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6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/>
          </p:nvPr>
        </p:nvSpPr>
        <p:spPr>
          <a:xfrm>
            <a:off x="248400" y="5054040"/>
            <a:ext cx="3695760" cy="8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37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98760" y="1207080"/>
            <a:ext cx="8260920" cy="705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248400" y="4956840"/>
            <a:ext cx="3695760" cy="186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6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4129200" y="4956840"/>
            <a:ext cx="3695760" cy="8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37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/>
          </p:nvPr>
        </p:nvSpPr>
        <p:spPr>
          <a:xfrm>
            <a:off x="4129200" y="5054040"/>
            <a:ext cx="3695760" cy="8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37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98760" y="1207080"/>
            <a:ext cx="8260920" cy="705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248400" y="4956840"/>
            <a:ext cx="3695760" cy="8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37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4129200" y="4956840"/>
            <a:ext cx="3695760" cy="8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37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/>
          </p:nvPr>
        </p:nvSpPr>
        <p:spPr>
          <a:xfrm>
            <a:off x="248400" y="5054040"/>
            <a:ext cx="7573680" cy="8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37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w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2.wmf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3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image" Target="../media/image5.jpeg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4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5" Type="http://schemas.openxmlformats.org/officeDocument/2006/relationships/image" Target="../media/image5.jpeg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4.jpe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5" Type="http://schemas.openxmlformats.org/officeDocument/2006/relationships/image" Target="../media/image2.wmf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1"/>
          <p:cNvSpPr/>
          <p:nvPr/>
        </p:nvSpPr>
        <p:spPr>
          <a:xfrm>
            <a:off x="0" y="0"/>
            <a:ext cx="9143640" cy="5143320"/>
          </a:xfrm>
          <a:prstGeom prst="rect">
            <a:avLst/>
          </a:prstGeom>
          <a:solidFill>
            <a:srgbClr val="004C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it-IT" sz="135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257480" y="1617840"/>
            <a:ext cx="7043400" cy="9424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it-IT" sz="2620" b="1" strike="noStrike" spc="-1">
                <a:solidFill>
                  <a:srgbClr val="FEFFFF"/>
                </a:solidFill>
                <a:latin typeface="Verdana"/>
                <a:ea typeface="Verdana"/>
              </a:rPr>
              <a:t>Titolo della presentazione</a:t>
            </a:r>
            <a:endParaRPr lang="en-US" sz="262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1257480" y="2608920"/>
            <a:ext cx="7043400" cy="7282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indent="0">
              <a:lnSpc>
                <a:spcPct val="90000"/>
              </a:lnSpc>
              <a:spcBef>
                <a:spcPts val="751"/>
              </a:spcBef>
              <a:buNone/>
              <a:tabLst>
                <a:tab pos="0" algn="l"/>
              </a:tabLst>
            </a:pPr>
            <a:r>
              <a:rPr lang="it-IT" sz="1870" b="0" strike="noStrike" spc="-1">
                <a:solidFill>
                  <a:srgbClr val="FEFFFF"/>
                </a:solidFill>
                <a:latin typeface="Verdana"/>
                <a:ea typeface="Verdana"/>
              </a:rPr>
              <a:t>Sottotitolo (eventuale)</a:t>
            </a:r>
            <a:endParaRPr lang="en-US" sz="187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Rettangolo 20"/>
          <p:cNvSpPr/>
          <p:nvPr/>
        </p:nvSpPr>
        <p:spPr>
          <a:xfrm>
            <a:off x="0" y="4120200"/>
            <a:ext cx="5378760" cy="2674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it-IT" sz="135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body"/>
          </p:nvPr>
        </p:nvSpPr>
        <p:spPr>
          <a:xfrm>
            <a:off x="1200960" y="4120200"/>
            <a:ext cx="4177800" cy="2674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indent="0">
              <a:lnSpc>
                <a:spcPct val="90000"/>
              </a:lnSpc>
              <a:spcBef>
                <a:spcPts val="751"/>
              </a:spcBef>
              <a:buNone/>
              <a:tabLst>
                <a:tab pos="0" algn="l"/>
              </a:tabLst>
            </a:pPr>
            <a:r>
              <a:rPr lang="it-IT" sz="1500" b="1" strike="noStrike" spc="-1">
                <a:solidFill>
                  <a:srgbClr val="004C7E"/>
                </a:solidFill>
                <a:latin typeface="Verdana"/>
                <a:ea typeface="Verdana"/>
              </a:rPr>
              <a:t>Relatore: Verdana 20pt</a:t>
            </a:r>
            <a:endParaRPr lang="en-US" sz="15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body"/>
          </p:nvPr>
        </p:nvSpPr>
        <p:spPr>
          <a:xfrm>
            <a:off x="1200960" y="4388040"/>
            <a:ext cx="4177800" cy="2674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indent="0">
              <a:lnSpc>
                <a:spcPct val="90000"/>
              </a:lnSpc>
              <a:spcBef>
                <a:spcPts val="751"/>
              </a:spcBef>
              <a:buNone/>
              <a:tabLst>
                <a:tab pos="0" algn="l"/>
              </a:tabLst>
            </a:pPr>
            <a:r>
              <a:rPr lang="it-IT" sz="1050" b="0" strike="noStrike" spc="-1">
                <a:solidFill>
                  <a:srgbClr val="FEFFFF"/>
                </a:solidFill>
                <a:latin typeface="Verdana"/>
                <a:ea typeface="Verdana"/>
              </a:rPr>
              <a:t>Ruolo relatore: Verdana 14pt</a:t>
            </a:r>
            <a:endParaRPr lang="en-US" sz="105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6" name="Immagine 4" descr="HR Excellence in Research"/>
          <p:cNvPicPr/>
          <p:nvPr/>
        </p:nvPicPr>
        <p:blipFill>
          <a:blip r:embed="rId14"/>
          <a:stretch/>
        </p:blipFill>
        <p:spPr>
          <a:xfrm>
            <a:off x="7556400" y="0"/>
            <a:ext cx="1587240" cy="1371240"/>
          </a:xfrm>
          <a:prstGeom prst="rect">
            <a:avLst/>
          </a:prstGeom>
          <a:ln w="0">
            <a:noFill/>
          </a:ln>
        </p:spPr>
      </p:pic>
      <p:pic>
        <p:nvPicPr>
          <p:cNvPr id="7" name="Immagine 5" descr="Università degli Studi di Firenze. Da un secolo, oltre."/>
          <p:cNvPicPr/>
          <p:nvPr/>
        </p:nvPicPr>
        <p:blipFill>
          <a:blip r:embed="rId15"/>
          <a:srcRect l="19821" t="35183" r="23531" b="38753"/>
          <a:stretch/>
        </p:blipFill>
        <p:spPr>
          <a:xfrm>
            <a:off x="268200" y="180000"/>
            <a:ext cx="2576160" cy="1185120"/>
          </a:xfrm>
          <a:prstGeom prst="rect">
            <a:avLst/>
          </a:prstGeom>
          <a:ln w="0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ttangolo 1"/>
          <p:cNvSpPr/>
          <p:nvPr/>
        </p:nvSpPr>
        <p:spPr>
          <a:xfrm>
            <a:off x="0" y="0"/>
            <a:ext cx="9143640" cy="5143320"/>
          </a:xfrm>
          <a:prstGeom prst="rect">
            <a:avLst/>
          </a:prstGeom>
          <a:solidFill>
            <a:srgbClr val="004C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it-IT" sz="135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1257480" y="1425240"/>
            <a:ext cx="7043400" cy="11462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it-IT" sz="3000" b="1" strike="noStrike" spc="-1">
                <a:solidFill>
                  <a:srgbClr val="FEFFFF"/>
                </a:solidFill>
                <a:latin typeface="Verdana"/>
                <a:ea typeface="Verdana"/>
              </a:rPr>
              <a:t>#Parola chiave</a:t>
            </a:r>
            <a:endParaRPr lang="en-US" sz="30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46" name="Immagine 3" descr="Immagine che contiene blu, schermata, Blu elettrico, Blu intenso&#10;&#10;Descrizione generata automaticamente"/>
          <p:cNvPicPr/>
          <p:nvPr/>
        </p:nvPicPr>
        <p:blipFill>
          <a:blip r:embed="rId14"/>
          <a:stretch/>
        </p:blipFill>
        <p:spPr>
          <a:xfrm>
            <a:off x="2533320" y="2049840"/>
            <a:ext cx="6610320" cy="3093120"/>
          </a:xfrm>
          <a:prstGeom prst="rect">
            <a:avLst/>
          </a:prstGeom>
          <a:ln w="0">
            <a:noFill/>
          </a:ln>
        </p:spPr>
      </p:pic>
      <p:pic>
        <p:nvPicPr>
          <p:cNvPr id="47" name="Immagine 6" descr="HR Excellence in Research"/>
          <p:cNvPicPr/>
          <p:nvPr/>
        </p:nvPicPr>
        <p:blipFill>
          <a:blip r:embed="rId15"/>
          <a:stretch/>
        </p:blipFill>
        <p:spPr>
          <a:xfrm>
            <a:off x="7556400" y="0"/>
            <a:ext cx="1587240" cy="1371240"/>
          </a:xfrm>
          <a:prstGeom prst="rect">
            <a:avLst/>
          </a:prstGeom>
          <a:ln w="0">
            <a:noFill/>
          </a:ln>
        </p:spPr>
      </p:pic>
      <p:pic>
        <p:nvPicPr>
          <p:cNvPr id="48" name="Immagine 7" descr="Università degli Studi di Firenze. Da un secolo, oltre."/>
          <p:cNvPicPr/>
          <p:nvPr/>
        </p:nvPicPr>
        <p:blipFill>
          <a:blip r:embed="rId16"/>
          <a:srcRect l="19821" t="35183" r="23531" b="38753"/>
          <a:stretch/>
        </p:blipFill>
        <p:spPr>
          <a:xfrm>
            <a:off x="268200" y="180000"/>
            <a:ext cx="2576160" cy="1185120"/>
          </a:xfrm>
          <a:prstGeom prst="rect">
            <a:avLst/>
          </a:prstGeom>
          <a:ln w="0">
            <a:noFill/>
          </a:ln>
        </p:spPr>
      </p:pic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100" b="0" strike="noStrike" spc="-1">
                <a:solidFill>
                  <a:srgbClr val="000000"/>
                </a:solidFill>
                <a:latin typeface="Calibri"/>
              </a:rPr>
              <a:t>Fai clic per modificare il formato del testo della struttura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500" b="0" strike="noStrike" spc="-1">
                <a:solidFill>
                  <a:srgbClr val="000000"/>
                </a:solidFill>
                <a:latin typeface="Calibri"/>
              </a:rPr>
              <a:t>Secondo livello struttura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350" b="0" strike="noStrike" spc="-1">
                <a:solidFill>
                  <a:srgbClr val="000000"/>
                </a:solidFill>
                <a:latin typeface="Calibri"/>
              </a:rPr>
              <a:t>Terzo livello struttura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350" b="0" strike="noStrike" spc="-1">
                <a:solidFill>
                  <a:srgbClr val="000000"/>
                </a:solidFill>
                <a:latin typeface="Calibri"/>
              </a:rPr>
              <a:t>Quarto livello struttura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Quinto livello struttura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Sesto livello struttura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Settimo livello struttura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Immagine 3" descr="HR Excellence in Research"/>
          <p:cNvPicPr/>
          <p:nvPr/>
        </p:nvPicPr>
        <p:blipFill>
          <a:blip r:embed="rId14"/>
          <a:stretch/>
        </p:blipFill>
        <p:spPr>
          <a:xfrm>
            <a:off x="8127360" y="95760"/>
            <a:ext cx="883080" cy="597240"/>
          </a:xfrm>
          <a:prstGeom prst="rect">
            <a:avLst/>
          </a:prstGeom>
          <a:ln w="0">
            <a:noFill/>
          </a:ln>
        </p:spPr>
      </p:pic>
      <p:sp>
        <p:nvSpPr>
          <p:cNvPr id="87" name="Rettangolo 10"/>
          <p:cNvSpPr/>
          <p:nvPr/>
        </p:nvSpPr>
        <p:spPr>
          <a:xfrm>
            <a:off x="0" y="4907880"/>
            <a:ext cx="8897040" cy="235440"/>
          </a:xfrm>
          <a:prstGeom prst="rect">
            <a:avLst/>
          </a:prstGeom>
          <a:solidFill>
            <a:srgbClr val="004C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it-IT" sz="135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88" name="PlaceHolder 1"/>
          <p:cNvSpPr>
            <a:spLocks noGrp="1"/>
          </p:cNvSpPr>
          <p:nvPr>
            <p:ph type="body"/>
          </p:nvPr>
        </p:nvSpPr>
        <p:spPr>
          <a:xfrm>
            <a:off x="246600" y="4934160"/>
            <a:ext cx="7589880" cy="1875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171360" indent="0">
              <a:lnSpc>
                <a:spcPct val="90000"/>
              </a:lnSpc>
              <a:spcBef>
                <a:spcPts val="751"/>
              </a:spcBef>
              <a:buNone/>
              <a:tabLst>
                <a:tab pos="0" algn="l"/>
              </a:tabLst>
            </a:pPr>
            <a:r>
              <a:rPr lang="it-IT" sz="820" b="0" strike="noStrike" spc="-1">
                <a:solidFill>
                  <a:srgbClr val="FFFFFF"/>
                </a:solidFill>
                <a:latin typeface="Verdana"/>
                <a:ea typeface="Verdana"/>
              </a:rPr>
              <a:t>Titolo _ Relatore (Verdana 11pt)</a:t>
            </a:r>
            <a:endParaRPr lang="en-US" sz="82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9" name="Numero slide"/>
          <p:cNvSpPr/>
          <p:nvPr/>
        </p:nvSpPr>
        <p:spPr>
          <a:xfrm>
            <a:off x="7799400" y="4927320"/>
            <a:ext cx="1018800" cy="198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r">
              <a:lnSpc>
                <a:spcPct val="100000"/>
              </a:lnSpc>
            </a:pPr>
            <a:fld id="{41A43489-7FB9-4B82-844B-71D4A1579A84}" type="slidenum">
              <a:rPr lang="it-IT" sz="620" b="1" strike="noStrike" spc="-1">
                <a:solidFill>
                  <a:srgbClr val="FEFFFF"/>
                </a:solidFill>
                <a:latin typeface="Verdana"/>
                <a:ea typeface="Verdana"/>
              </a:rPr>
              <a:t>‹N›</a:t>
            </a:fld>
            <a:endParaRPr lang="it-IT" sz="62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714240" y="1361160"/>
            <a:ext cx="8103600" cy="3352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4320" indent="0">
              <a:lnSpc>
                <a:spcPct val="150000"/>
              </a:lnSpc>
              <a:spcBef>
                <a:spcPts val="751"/>
              </a:spcBef>
              <a:buNone/>
              <a:tabLst>
                <a:tab pos="0" algn="l"/>
              </a:tabLst>
            </a:pPr>
            <a:r>
              <a:rPr lang="it-IT" sz="1350" b="0" strike="noStrike" spc="-1">
                <a:solidFill>
                  <a:srgbClr val="000000"/>
                </a:solidFill>
                <a:latin typeface="Verdana"/>
                <a:ea typeface="Verdana"/>
              </a:rPr>
              <a:t>Fare clic per modificare gli stili del testo dello schema</a:t>
            </a:r>
            <a:endParaRPr lang="en-US" sz="1350" b="0" strike="noStrike" spc="-1">
              <a:solidFill>
                <a:srgbClr val="000000"/>
              </a:solidFill>
              <a:latin typeface="Calibri"/>
            </a:endParaRPr>
          </a:p>
          <a:p>
            <a:pPr marL="514440" lvl="1" indent="-171360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Courier New"/>
              <a:buChar char="o"/>
              <a:tabLst>
                <a:tab pos="0" algn="l"/>
              </a:tabLst>
            </a:pPr>
            <a:r>
              <a:rPr lang="it-IT" sz="1350" b="0" strike="noStrike" spc="-1">
                <a:solidFill>
                  <a:srgbClr val="000000"/>
                </a:solidFill>
                <a:latin typeface="Verdana"/>
                <a:ea typeface="Verdana"/>
              </a:rPr>
              <a:t>Secondo livello</a:t>
            </a:r>
            <a:endParaRPr lang="en-US" sz="1350" b="0" strike="noStrike" spc="-1">
              <a:solidFill>
                <a:srgbClr val="000000"/>
              </a:solidFill>
              <a:latin typeface="Calibri"/>
            </a:endParaRPr>
          </a:p>
          <a:p>
            <a:pPr marL="857160" lvl="2" indent="-171360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Courier New"/>
              <a:buChar char="o"/>
              <a:tabLst>
                <a:tab pos="0" algn="l"/>
              </a:tabLst>
            </a:pPr>
            <a:r>
              <a:rPr lang="it-IT" sz="1350" b="0" strike="noStrike" spc="-1">
                <a:solidFill>
                  <a:srgbClr val="000000"/>
                </a:solidFill>
                <a:latin typeface="Verdana"/>
                <a:ea typeface="Verdana"/>
              </a:rPr>
              <a:t>Terzo livello</a:t>
            </a:r>
            <a:endParaRPr lang="en-US" sz="1350" b="0" strike="noStrike" spc="-1">
              <a:solidFill>
                <a:srgbClr val="000000"/>
              </a:solidFill>
              <a:latin typeface="Calibri"/>
            </a:endParaRPr>
          </a:p>
          <a:p>
            <a:pPr marL="1200240" lvl="3" indent="-171360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Courier New"/>
              <a:buChar char="o"/>
              <a:tabLst>
                <a:tab pos="0" algn="l"/>
              </a:tabLst>
            </a:pPr>
            <a:r>
              <a:rPr lang="it-IT" sz="1350" b="0" strike="noStrike" spc="-1">
                <a:solidFill>
                  <a:srgbClr val="000000"/>
                </a:solidFill>
                <a:latin typeface="Verdana"/>
                <a:ea typeface="Verdana"/>
              </a:rPr>
              <a:t>Quarto livello</a:t>
            </a:r>
            <a:endParaRPr lang="en-US" sz="1350" b="0" strike="noStrike" spc="-1">
              <a:solidFill>
                <a:srgbClr val="000000"/>
              </a:solidFill>
              <a:latin typeface="Calibri"/>
            </a:endParaRPr>
          </a:p>
          <a:p>
            <a:pPr marL="1542960" lvl="4" indent="-171360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Courier New"/>
              <a:buChar char="o"/>
              <a:tabLst>
                <a:tab pos="0" algn="l"/>
              </a:tabLst>
            </a:pPr>
            <a:r>
              <a:rPr lang="it-IT" sz="1350" b="0" strike="noStrike" spc="-1">
                <a:solidFill>
                  <a:srgbClr val="000000"/>
                </a:solidFill>
                <a:latin typeface="Verdana"/>
                <a:ea typeface="Verdana"/>
              </a:rPr>
              <a:t>Quinto livello</a:t>
            </a:r>
            <a:endParaRPr lang="en-US" sz="135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title"/>
          </p:nvPr>
        </p:nvSpPr>
        <p:spPr>
          <a:xfrm>
            <a:off x="714240" y="713160"/>
            <a:ext cx="8103600" cy="640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indent="0">
              <a:lnSpc>
                <a:spcPct val="120000"/>
              </a:lnSpc>
              <a:buNone/>
            </a:pPr>
            <a:r>
              <a:rPr lang="it-IT" sz="1800" b="1" strike="noStrike" spc="-1">
                <a:solidFill>
                  <a:srgbClr val="000000"/>
                </a:solidFill>
                <a:latin typeface="Verdana"/>
                <a:ea typeface="Verdana"/>
              </a:rPr>
              <a:t>Fare clic per modificare lo stile del titolo dello schema</a:t>
            </a: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92" name="Immagine 2" descr="Università degli Studi di Firenze. Da un secolo, oltre."/>
          <p:cNvPicPr/>
          <p:nvPr/>
        </p:nvPicPr>
        <p:blipFill>
          <a:blip r:embed="rId15"/>
          <a:stretch/>
        </p:blipFill>
        <p:spPr>
          <a:xfrm>
            <a:off x="207000" y="108720"/>
            <a:ext cx="1066320" cy="597240"/>
          </a:xfrm>
          <a:prstGeom prst="rect">
            <a:avLst/>
          </a:prstGeom>
          <a:ln w="0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Rettangolo 10"/>
          <p:cNvSpPr/>
          <p:nvPr/>
        </p:nvSpPr>
        <p:spPr>
          <a:xfrm>
            <a:off x="0" y="4907880"/>
            <a:ext cx="8897040" cy="235440"/>
          </a:xfrm>
          <a:prstGeom prst="rect">
            <a:avLst/>
          </a:prstGeom>
          <a:solidFill>
            <a:srgbClr val="004C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it-IT" sz="135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262" name="Numero slide"/>
          <p:cNvSpPr/>
          <p:nvPr/>
        </p:nvSpPr>
        <p:spPr>
          <a:xfrm>
            <a:off x="7799400" y="4927320"/>
            <a:ext cx="1018800" cy="198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r">
              <a:lnSpc>
                <a:spcPct val="100000"/>
              </a:lnSpc>
            </a:pPr>
            <a:fld id="{3D0CEAF6-8488-4197-A619-D14AC7DC11F7}" type="slidenum">
              <a:rPr lang="it-IT" sz="620" b="1" strike="noStrike" spc="-1">
                <a:solidFill>
                  <a:srgbClr val="FEFFFF"/>
                </a:solidFill>
                <a:latin typeface="Verdana"/>
                <a:ea typeface="Verdana"/>
              </a:rPr>
              <a:t>‹N›</a:t>
            </a:fld>
            <a:endParaRPr lang="it-IT" sz="62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3" name="PlaceHolder 1"/>
          <p:cNvSpPr>
            <a:spLocks noGrp="1"/>
          </p:cNvSpPr>
          <p:nvPr>
            <p:ph type="title"/>
          </p:nvPr>
        </p:nvSpPr>
        <p:spPr>
          <a:xfrm>
            <a:off x="714240" y="713160"/>
            <a:ext cx="8103600" cy="640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indent="0">
              <a:lnSpc>
                <a:spcPct val="120000"/>
              </a:lnSpc>
              <a:buNone/>
            </a:pPr>
            <a:r>
              <a:rPr lang="it-IT" sz="1800" b="1" strike="noStrike" spc="-1">
                <a:solidFill>
                  <a:srgbClr val="000000"/>
                </a:solidFill>
                <a:latin typeface="Verdana"/>
                <a:ea typeface="Verdana"/>
              </a:rPr>
              <a:t>Fare clic per modificare lo stile del titolo dello schema</a:t>
            </a: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4" name="PlaceHolder 2"/>
          <p:cNvSpPr>
            <a:spLocks noGrp="1"/>
          </p:cNvSpPr>
          <p:nvPr>
            <p:ph type="body"/>
          </p:nvPr>
        </p:nvSpPr>
        <p:spPr>
          <a:xfrm>
            <a:off x="714240" y="1883520"/>
            <a:ext cx="3708720" cy="29718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rmAutofit/>
          </a:bodyPr>
          <a:lstStyle/>
          <a:p>
            <a:pPr indent="0">
              <a:lnSpc>
                <a:spcPct val="90000"/>
              </a:lnSpc>
              <a:spcBef>
                <a:spcPts val="751"/>
              </a:spcBef>
              <a:buNone/>
              <a:tabLst>
                <a:tab pos="0" algn="l"/>
              </a:tabLst>
            </a:pPr>
            <a:r>
              <a:rPr lang="it-IT" sz="1050" b="0" strike="noStrike" spc="-1">
                <a:solidFill>
                  <a:srgbClr val="595959"/>
                </a:solidFill>
                <a:latin typeface="Verdana"/>
                <a:ea typeface="Verdana"/>
              </a:rPr>
              <a:t>Fare clic per modificare gli stili del testo dello schema</a:t>
            </a:r>
            <a:endParaRPr lang="en-US" sz="105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5" name="PlaceHolder 3"/>
          <p:cNvSpPr>
            <a:spLocks noGrp="1"/>
          </p:cNvSpPr>
          <p:nvPr>
            <p:ph type="body"/>
          </p:nvPr>
        </p:nvSpPr>
        <p:spPr>
          <a:xfrm>
            <a:off x="4720320" y="1883520"/>
            <a:ext cx="3793320" cy="29718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rmAutofit/>
          </a:bodyPr>
          <a:lstStyle/>
          <a:p>
            <a:pPr indent="0">
              <a:lnSpc>
                <a:spcPct val="90000"/>
              </a:lnSpc>
              <a:spcBef>
                <a:spcPts val="751"/>
              </a:spcBef>
              <a:buNone/>
              <a:tabLst>
                <a:tab pos="0" algn="l"/>
              </a:tabLst>
            </a:pPr>
            <a:r>
              <a:rPr lang="it-IT" sz="1050" b="0" strike="noStrike" spc="-1">
                <a:solidFill>
                  <a:srgbClr val="595959"/>
                </a:solidFill>
                <a:latin typeface="Verdana"/>
                <a:ea typeface="Verdana"/>
              </a:rPr>
              <a:t>Fare clic per modificare gli stili del testo dello schema</a:t>
            </a:r>
            <a:endParaRPr lang="en-US" sz="105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6" name="PlaceHolder 4"/>
          <p:cNvSpPr>
            <a:spLocks noGrp="1"/>
          </p:cNvSpPr>
          <p:nvPr>
            <p:ph type="body"/>
          </p:nvPr>
        </p:nvSpPr>
        <p:spPr>
          <a:xfrm>
            <a:off x="713160" y="1434240"/>
            <a:ext cx="3708720" cy="4006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751"/>
              </a:spcBef>
              <a:buNone/>
              <a:tabLst>
                <a:tab pos="0" algn="l"/>
              </a:tabLst>
            </a:pPr>
            <a:r>
              <a:rPr lang="en-GB" sz="1130" b="1" strike="noStrike" spc="-1">
                <a:solidFill>
                  <a:srgbClr val="727272"/>
                </a:solidFill>
                <a:latin typeface="Verdana"/>
                <a:ea typeface="Verdana"/>
              </a:rPr>
              <a:t>Fare clic per modificare il sottotitolo</a:t>
            </a:r>
            <a:endParaRPr lang="en-US" sz="113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7" name="PlaceHolder 5"/>
          <p:cNvSpPr>
            <a:spLocks noGrp="1"/>
          </p:cNvSpPr>
          <p:nvPr>
            <p:ph type="body"/>
          </p:nvPr>
        </p:nvSpPr>
        <p:spPr>
          <a:xfrm>
            <a:off x="4720320" y="1434240"/>
            <a:ext cx="3793320" cy="4006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751"/>
              </a:spcBef>
              <a:buNone/>
              <a:tabLst>
                <a:tab pos="0" algn="l"/>
              </a:tabLst>
            </a:pPr>
            <a:r>
              <a:rPr lang="en-GB" sz="1130" b="1" strike="noStrike" spc="-1">
                <a:solidFill>
                  <a:srgbClr val="727272"/>
                </a:solidFill>
                <a:latin typeface="Verdana"/>
                <a:ea typeface="Verdana"/>
              </a:rPr>
              <a:t>Fare clic per modificare il sottotitolo</a:t>
            </a:r>
            <a:endParaRPr lang="en-US" sz="1130" b="0" strike="noStrike" spc="-1">
              <a:solidFill>
                <a:srgbClr val="000000"/>
              </a:solidFill>
              <a:latin typeface="Calibri"/>
            </a:endParaRPr>
          </a:p>
        </p:txBody>
      </p:sp>
      <p:cxnSp>
        <p:nvCxnSpPr>
          <p:cNvPr id="268" name="Connettore 1 13"/>
          <p:cNvCxnSpPr/>
          <p:nvPr/>
        </p:nvCxnSpPr>
        <p:spPr>
          <a:xfrm>
            <a:off x="4572000" y="1879200"/>
            <a:ext cx="360" cy="2975760"/>
          </a:xfrm>
          <a:prstGeom prst="straightConnector1">
            <a:avLst/>
          </a:prstGeom>
          <a:ln w="12700">
            <a:solidFill>
              <a:srgbClr val="004C7E"/>
            </a:solidFill>
          </a:ln>
        </p:spPr>
      </p:cxnSp>
      <p:sp>
        <p:nvSpPr>
          <p:cNvPr id="269" name="PlaceHolder 6"/>
          <p:cNvSpPr>
            <a:spLocks noGrp="1"/>
          </p:cNvSpPr>
          <p:nvPr>
            <p:ph type="body"/>
          </p:nvPr>
        </p:nvSpPr>
        <p:spPr>
          <a:xfrm>
            <a:off x="246600" y="4934160"/>
            <a:ext cx="7589880" cy="1875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171360" indent="0">
              <a:lnSpc>
                <a:spcPct val="90000"/>
              </a:lnSpc>
              <a:spcBef>
                <a:spcPts val="751"/>
              </a:spcBef>
              <a:buNone/>
              <a:tabLst>
                <a:tab pos="0" algn="l"/>
              </a:tabLst>
            </a:pPr>
            <a:r>
              <a:rPr lang="it-IT" sz="820" b="0" strike="noStrike" spc="-1">
                <a:solidFill>
                  <a:srgbClr val="FFFFFF"/>
                </a:solidFill>
                <a:latin typeface="Verdana"/>
                <a:ea typeface="Verdana"/>
              </a:rPr>
              <a:t>Titolo _ Relatore (Verdana 11pt)</a:t>
            </a:r>
            <a:endParaRPr lang="en-US" sz="82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70" name="Immagine 11" descr="HR Excellence in Research"/>
          <p:cNvPicPr/>
          <p:nvPr/>
        </p:nvPicPr>
        <p:blipFill>
          <a:blip r:embed="rId14"/>
          <a:stretch/>
        </p:blipFill>
        <p:spPr>
          <a:xfrm>
            <a:off x="8127360" y="95760"/>
            <a:ext cx="883080" cy="597240"/>
          </a:xfrm>
          <a:prstGeom prst="rect">
            <a:avLst/>
          </a:prstGeom>
          <a:ln w="0">
            <a:noFill/>
          </a:ln>
        </p:spPr>
      </p:pic>
      <p:pic>
        <p:nvPicPr>
          <p:cNvPr id="271" name="Immagine 14" descr="Università degli Studi di Firenze. Da un secolo, oltre."/>
          <p:cNvPicPr/>
          <p:nvPr/>
        </p:nvPicPr>
        <p:blipFill>
          <a:blip r:embed="rId15"/>
          <a:stretch/>
        </p:blipFill>
        <p:spPr>
          <a:xfrm>
            <a:off x="207000" y="108720"/>
            <a:ext cx="1066320" cy="597240"/>
          </a:xfrm>
          <a:prstGeom prst="rect">
            <a:avLst/>
          </a:prstGeom>
          <a:ln w="0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Rettangolo 1"/>
          <p:cNvSpPr/>
          <p:nvPr/>
        </p:nvSpPr>
        <p:spPr>
          <a:xfrm>
            <a:off x="0" y="0"/>
            <a:ext cx="9143640" cy="5143320"/>
          </a:xfrm>
          <a:prstGeom prst="rect">
            <a:avLst/>
          </a:prstGeom>
          <a:solidFill>
            <a:srgbClr val="004C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it-IT" sz="135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359" name="PlaceHolder 1"/>
          <p:cNvSpPr>
            <a:spLocks noGrp="1"/>
          </p:cNvSpPr>
          <p:nvPr>
            <p:ph type="body"/>
          </p:nvPr>
        </p:nvSpPr>
        <p:spPr>
          <a:xfrm>
            <a:off x="248400" y="4956840"/>
            <a:ext cx="7573680" cy="186120"/>
          </a:xfrm>
          <a:prstGeom prst="rect">
            <a:avLst/>
          </a:prstGeom>
          <a:solidFill>
            <a:srgbClr val="FEFFFF"/>
          </a:solidFill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171360" indent="0">
              <a:lnSpc>
                <a:spcPct val="90000"/>
              </a:lnSpc>
              <a:spcBef>
                <a:spcPts val="751"/>
              </a:spcBef>
              <a:buNone/>
              <a:tabLst>
                <a:tab pos="0" algn="l"/>
              </a:tabLst>
            </a:pPr>
            <a:r>
              <a:rPr lang="it-IT" sz="750" b="0" strike="noStrike" spc="-1">
                <a:solidFill>
                  <a:srgbClr val="004C7E"/>
                </a:solidFill>
                <a:latin typeface="Verdana"/>
                <a:ea typeface="Verdana"/>
              </a:rPr>
              <a:t>Titolo Sottotitolo _ Relatore | Carica relatore (Verdana 10pt)</a:t>
            </a:r>
            <a:endParaRPr lang="en-US" sz="75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0" name="PlaceHolder 2"/>
          <p:cNvSpPr>
            <a:spLocks noGrp="1"/>
          </p:cNvSpPr>
          <p:nvPr>
            <p:ph type="body"/>
          </p:nvPr>
        </p:nvSpPr>
        <p:spPr>
          <a:xfrm>
            <a:off x="698760" y="2366640"/>
            <a:ext cx="8260920" cy="3578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4320" indent="0">
              <a:lnSpc>
                <a:spcPct val="90000"/>
              </a:lnSpc>
              <a:spcBef>
                <a:spcPts val="751"/>
              </a:spcBef>
              <a:buNone/>
              <a:tabLst>
                <a:tab pos="0" algn="l"/>
              </a:tabLst>
            </a:pPr>
            <a:r>
              <a:rPr lang="it-IT" sz="2250" b="1" strike="noStrike" spc="-1">
                <a:solidFill>
                  <a:srgbClr val="FEFFFF"/>
                </a:solidFill>
                <a:latin typeface="Verdana"/>
                <a:ea typeface="Verdana"/>
              </a:rPr>
              <a:t>Titolo_Verdana Bold 30pt</a:t>
            </a:r>
            <a:endParaRPr lang="en-US" sz="225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1" name="PlaceHolder 3"/>
          <p:cNvSpPr>
            <a:spLocks noGrp="1"/>
          </p:cNvSpPr>
          <p:nvPr>
            <p:ph type="body"/>
          </p:nvPr>
        </p:nvSpPr>
        <p:spPr>
          <a:xfrm>
            <a:off x="698760" y="2800440"/>
            <a:ext cx="826092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4320" indent="0">
              <a:lnSpc>
                <a:spcPct val="90000"/>
              </a:lnSpc>
              <a:spcBef>
                <a:spcPts val="751"/>
              </a:spcBef>
              <a:buNone/>
              <a:tabLst>
                <a:tab pos="0" algn="l"/>
              </a:tabLst>
            </a:pPr>
            <a:r>
              <a:rPr lang="it-IT" sz="1870" b="0" strike="noStrike" spc="-1">
                <a:solidFill>
                  <a:srgbClr val="FEFFFF"/>
                </a:solidFill>
                <a:latin typeface="Verdana"/>
                <a:ea typeface="Verdana"/>
              </a:rPr>
              <a:t>Sottotitolo_Verdana 25pt</a:t>
            </a:r>
            <a:endParaRPr lang="en-US" sz="187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2" name="PlaceHolder 4"/>
          <p:cNvSpPr>
            <a:spLocks noGrp="1"/>
          </p:cNvSpPr>
          <p:nvPr>
            <p:ph type="body"/>
          </p:nvPr>
        </p:nvSpPr>
        <p:spPr>
          <a:xfrm>
            <a:off x="698760" y="3468240"/>
            <a:ext cx="6249600" cy="2386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4320" indent="0">
              <a:lnSpc>
                <a:spcPct val="90000"/>
              </a:lnSpc>
              <a:spcBef>
                <a:spcPts val="751"/>
              </a:spcBef>
              <a:buNone/>
              <a:tabLst>
                <a:tab pos="0" algn="l"/>
              </a:tabLst>
            </a:pPr>
            <a:r>
              <a:rPr lang="it-IT" sz="1500" b="0" strike="noStrike" spc="-1">
                <a:solidFill>
                  <a:srgbClr val="FEFFFF"/>
                </a:solidFill>
                <a:latin typeface="Arial"/>
                <a:ea typeface="Verdana"/>
              </a:rPr>
              <a:t>Relatore_Arial 20pt</a:t>
            </a:r>
            <a:endParaRPr lang="en-US" sz="15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3" name="PlaceHolder 5"/>
          <p:cNvSpPr>
            <a:spLocks noGrp="1"/>
          </p:cNvSpPr>
          <p:nvPr>
            <p:ph type="body"/>
          </p:nvPr>
        </p:nvSpPr>
        <p:spPr>
          <a:xfrm>
            <a:off x="698760" y="3769560"/>
            <a:ext cx="6249600" cy="209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4320" indent="0">
              <a:lnSpc>
                <a:spcPct val="90000"/>
              </a:lnSpc>
              <a:spcBef>
                <a:spcPts val="751"/>
              </a:spcBef>
              <a:buNone/>
              <a:tabLst>
                <a:tab pos="0" algn="l"/>
              </a:tabLst>
            </a:pPr>
            <a:r>
              <a:rPr lang="it-IT" sz="1350" b="0" strike="noStrike" spc="-1">
                <a:solidFill>
                  <a:srgbClr val="FEFFFF"/>
                </a:solidFill>
                <a:latin typeface="Arial"/>
                <a:ea typeface="Verdana"/>
              </a:rPr>
              <a:t>Ruolo relatore_Arial 18pt</a:t>
            </a:r>
            <a:endParaRPr lang="en-US" sz="135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4" name="PlaceHolder 6"/>
          <p:cNvSpPr>
            <a:spLocks noGrp="1"/>
          </p:cNvSpPr>
          <p:nvPr>
            <p:ph type="body"/>
          </p:nvPr>
        </p:nvSpPr>
        <p:spPr>
          <a:xfrm>
            <a:off x="698760" y="4042080"/>
            <a:ext cx="6249600" cy="2419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4320" indent="0">
              <a:lnSpc>
                <a:spcPct val="90000"/>
              </a:lnSpc>
              <a:spcBef>
                <a:spcPts val="751"/>
              </a:spcBef>
              <a:buNone/>
              <a:tabLst>
                <a:tab pos="0" algn="l"/>
              </a:tabLst>
            </a:pPr>
            <a:r>
              <a:rPr lang="it-IT" sz="1350" b="0" strike="noStrike" spc="-1">
                <a:solidFill>
                  <a:srgbClr val="FEFFFF"/>
                </a:solidFill>
                <a:latin typeface="Arial"/>
                <a:ea typeface="Verdana"/>
              </a:rPr>
              <a:t>email_Arial 18pt</a:t>
            </a:r>
            <a:endParaRPr lang="en-US" sz="135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5" name="PlaceHolder 7"/>
          <p:cNvSpPr>
            <a:spLocks noGrp="1"/>
          </p:cNvSpPr>
          <p:nvPr>
            <p:ph type="title"/>
          </p:nvPr>
        </p:nvSpPr>
        <p:spPr>
          <a:xfrm>
            <a:off x="698760" y="1207080"/>
            <a:ext cx="8260920" cy="7056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it-IT" sz="3380" b="1" strike="noStrike" spc="-1">
                <a:solidFill>
                  <a:srgbClr val="FEFFFF"/>
                </a:solidFill>
                <a:latin typeface="Verdana"/>
                <a:ea typeface="Verdana"/>
              </a:rPr>
              <a:t>Conclusione_Verana Bold 45pt</a:t>
            </a:r>
            <a:endParaRPr lang="en-US" sz="338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366" name="Immagine 3" descr="HR Excellence in Research"/>
          <p:cNvPicPr/>
          <p:nvPr/>
        </p:nvPicPr>
        <p:blipFill>
          <a:blip r:embed="rId14"/>
          <a:stretch/>
        </p:blipFill>
        <p:spPr>
          <a:xfrm>
            <a:off x="8176320" y="67680"/>
            <a:ext cx="967320" cy="835920"/>
          </a:xfrm>
          <a:prstGeom prst="rect">
            <a:avLst/>
          </a:prstGeom>
          <a:ln w="0">
            <a:noFill/>
          </a:ln>
        </p:spPr>
      </p:pic>
      <p:pic>
        <p:nvPicPr>
          <p:cNvPr id="367" name="Immagine 7" descr="Università degli Studi di Firenze. Da un secolo, oltre."/>
          <p:cNvPicPr/>
          <p:nvPr/>
        </p:nvPicPr>
        <p:blipFill>
          <a:blip r:embed="rId15"/>
          <a:srcRect l="19821" t="35183" r="23531" b="38753"/>
          <a:stretch/>
        </p:blipFill>
        <p:spPr>
          <a:xfrm>
            <a:off x="198000" y="160200"/>
            <a:ext cx="1577160" cy="725400"/>
          </a:xfrm>
          <a:prstGeom prst="rect">
            <a:avLst/>
          </a:prstGeom>
          <a:ln w="0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  <p:sldLayoutId id="214748376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6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PlaceHolder 1"/>
          <p:cNvSpPr>
            <a:spLocks noGrp="1"/>
          </p:cNvSpPr>
          <p:nvPr>
            <p:ph type="title"/>
          </p:nvPr>
        </p:nvSpPr>
        <p:spPr>
          <a:xfrm>
            <a:off x="1257480" y="1617840"/>
            <a:ext cx="7043400" cy="9424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r>
              <a:rPr lang="it-IT" sz="3000" b="1" strike="noStrike" spc="-1">
                <a:solidFill>
                  <a:srgbClr val="FEFFFF"/>
                </a:solidFill>
                <a:latin typeface="Lucida Bright"/>
                <a:ea typeface="Verdana"/>
              </a:rPr>
              <a:t>Progetto</a:t>
            </a:r>
            <a:r>
              <a:rPr lang="it-IT" sz="3000" b="1" spc="-1">
                <a:solidFill>
                  <a:srgbClr val="FEFFFF"/>
                </a:solidFill>
                <a:latin typeface="Lucida Bright"/>
                <a:ea typeface="Verdana"/>
              </a:rPr>
              <a:t> </a:t>
            </a:r>
            <a:r>
              <a:rPr lang="it-IT" sz="3000" b="1" strike="noStrike" spc="-1" err="1">
                <a:solidFill>
                  <a:srgbClr val="FEFFFF"/>
                </a:solidFill>
                <a:latin typeface="Lucida Bright"/>
                <a:ea typeface="Verdana"/>
              </a:rPr>
              <a:t>Parallel</a:t>
            </a:r>
            <a:r>
              <a:rPr lang="it-IT" sz="3000" b="1" strike="noStrike" spc="-1">
                <a:solidFill>
                  <a:srgbClr val="FEFFFF"/>
                </a:solidFill>
                <a:latin typeface="Lucida Bright"/>
                <a:ea typeface="Verdana"/>
              </a:rPr>
              <a:t> Programming</a:t>
            </a:r>
            <a:endParaRPr lang="en-US" sz="3000" b="0" strike="noStrike" spc="-1">
              <a:solidFill>
                <a:srgbClr val="000000"/>
              </a:solidFill>
              <a:latin typeface="Lucida Bright"/>
            </a:endParaRPr>
          </a:p>
        </p:txBody>
      </p:sp>
      <p:sp>
        <p:nvSpPr>
          <p:cNvPr id="411" name="PlaceHolder 2"/>
          <p:cNvSpPr>
            <a:spLocks noGrp="1"/>
          </p:cNvSpPr>
          <p:nvPr>
            <p:ph/>
          </p:nvPr>
        </p:nvSpPr>
        <p:spPr>
          <a:xfrm>
            <a:off x="1257480" y="2608920"/>
            <a:ext cx="7043400" cy="728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>
              <a:spcBef>
                <a:spcPts val="751"/>
              </a:spcBef>
              <a:buNone/>
              <a:tabLst>
                <a:tab pos="0" algn="l"/>
              </a:tabLst>
            </a:pPr>
            <a:r>
              <a:rPr lang="it-IT" sz="2000" spc="-1" err="1">
                <a:solidFill>
                  <a:srgbClr val="FEFFFF"/>
                </a:solidFill>
                <a:latin typeface="Lucida Bright"/>
                <a:ea typeface="Verdana"/>
              </a:rPr>
              <a:t>JobLib</a:t>
            </a:r>
            <a:r>
              <a:rPr lang="it-IT" sz="2000" spc="-1">
                <a:solidFill>
                  <a:srgbClr val="FEFFFF"/>
                </a:solidFill>
                <a:latin typeface="Lucida Bright"/>
                <a:ea typeface="Verdana"/>
              </a:rPr>
              <a:t> – </a:t>
            </a:r>
            <a:r>
              <a:rPr lang="it-IT" sz="2000" spc="-1" err="1">
                <a:solidFill>
                  <a:srgbClr val="FEFFFF"/>
                </a:solidFill>
                <a:latin typeface="Lucida Bright"/>
                <a:ea typeface="Verdana"/>
              </a:rPr>
              <a:t>OpenMP</a:t>
            </a:r>
            <a:r>
              <a:rPr lang="it-IT" sz="2000" spc="-1">
                <a:solidFill>
                  <a:srgbClr val="FEFFFF"/>
                </a:solidFill>
                <a:latin typeface="Lucida Bright"/>
                <a:ea typeface="Verdana"/>
              </a:rPr>
              <a:t> – </a:t>
            </a:r>
            <a:r>
              <a:rPr lang="it-IT" sz="2000" spc="-1" err="1">
                <a:solidFill>
                  <a:srgbClr val="FEFFFF"/>
                </a:solidFill>
                <a:latin typeface="Lucida Bright"/>
                <a:ea typeface="Verdana"/>
              </a:rPr>
              <a:t>OpenACC</a:t>
            </a:r>
            <a:endParaRPr lang="en-US" sz="2000" b="0" strike="noStrike" spc="-1" err="1">
              <a:solidFill>
                <a:srgbClr val="000000"/>
              </a:solidFill>
              <a:latin typeface="Lucida Bright"/>
            </a:endParaRPr>
          </a:p>
        </p:txBody>
      </p:sp>
      <p:sp>
        <p:nvSpPr>
          <p:cNvPr id="412" name="PlaceHolder 3"/>
          <p:cNvSpPr>
            <a:spLocks noGrp="1"/>
          </p:cNvSpPr>
          <p:nvPr>
            <p:ph/>
          </p:nvPr>
        </p:nvSpPr>
        <p:spPr>
          <a:xfrm>
            <a:off x="1200960" y="4120200"/>
            <a:ext cx="4177800" cy="2674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>
              <a:spcBef>
                <a:spcPts val="751"/>
              </a:spcBef>
              <a:buNone/>
              <a:tabLst>
                <a:tab pos="0" algn="l"/>
              </a:tabLst>
            </a:pPr>
            <a:r>
              <a:rPr lang="it-IT" sz="1500" b="1" strike="noStrike" spc="-1">
                <a:solidFill>
                  <a:srgbClr val="004C7E"/>
                </a:solidFill>
                <a:latin typeface="Lucida Bright"/>
                <a:ea typeface="Verdana"/>
              </a:rPr>
              <a:t>Elia </a:t>
            </a:r>
            <a:r>
              <a:rPr lang="it-IT" sz="1500" b="1" spc="-1">
                <a:solidFill>
                  <a:srgbClr val="004C7E"/>
                </a:solidFill>
                <a:latin typeface="Lucida Bright"/>
                <a:ea typeface="Verdana"/>
              </a:rPr>
              <a:t>Matteini -</a:t>
            </a:r>
            <a:r>
              <a:rPr lang="it-IT" sz="1500" b="1" strike="noStrike" spc="-1">
                <a:solidFill>
                  <a:srgbClr val="004C7E"/>
                </a:solidFill>
                <a:latin typeface="Lucida Bright"/>
                <a:ea typeface="Verdana"/>
              </a:rPr>
              <a:t> Filippo Zaccari</a:t>
            </a:r>
            <a:endParaRPr lang="en-US" sz="1500" b="0" strike="noStrike" spc="-1">
              <a:solidFill>
                <a:srgbClr val="000000"/>
              </a:solidFill>
              <a:latin typeface="Lucida Br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PlaceHolder 3"/>
          <p:cNvSpPr>
            <a:spLocks noGrp="1"/>
          </p:cNvSpPr>
          <p:nvPr>
            <p:ph/>
          </p:nvPr>
        </p:nvSpPr>
        <p:spPr>
          <a:xfrm>
            <a:off x="698760" y="2567604"/>
            <a:ext cx="7123320" cy="16074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514350" indent="-285750">
              <a:spcBef>
                <a:spcPts val="1417"/>
              </a:spcBef>
            </a:pPr>
            <a:r>
              <a:rPr lang="en-US" sz="1300" b="0" strike="noStrike" spc="-1">
                <a:solidFill>
                  <a:srgbClr val="FEFFFF"/>
                </a:solidFill>
                <a:latin typeface="Lucida Bright"/>
                <a:ea typeface="Verdana"/>
              </a:rPr>
              <a:t>Speedup </a:t>
            </a:r>
            <a:r>
              <a:rPr lang="it-IT" sz="1300" b="0" strike="noStrike" spc="-1">
                <a:solidFill>
                  <a:srgbClr val="FEFFFF"/>
                </a:solidFill>
                <a:latin typeface="Lucida Bright"/>
                <a:ea typeface="Verdana"/>
              </a:rPr>
              <a:t>positivo</a:t>
            </a:r>
            <a:r>
              <a:rPr lang="en-US" sz="1300" b="0" strike="noStrike" spc="-1">
                <a:solidFill>
                  <a:srgbClr val="FEFFFF"/>
                </a:solidFill>
                <a:latin typeface="Lucida Bright"/>
                <a:ea typeface="Verdana"/>
              </a:rPr>
              <a:t> </a:t>
            </a:r>
            <a:r>
              <a:rPr lang="it-IT" sz="1300" spc="-1">
                <a:solidFill>
                  <a:srgbClr val="FEFFFF"/>
                </a:solidFill>
                <a:latin typeface="Lucida Bright"/>
                <a:ea typeface="Verdana"/>
              </a:rPr>
              <a:t>nonostante l'utilizzo</a:t>
            </a:r>
            <a:r>
              <a:rPr lang="en-US" sz="1300" b="0" strike="noStrike" spc="-1">
                <a:solidFill>
                  <a:srgbClr val="FEFFFF"/>
                </a:solidFill>
                <a:latin typeface="Lucida Bright"/>
                <a:ea typeface="Verdana"/>
              </a:rPr>
              <a:t> </a:t>
            </a:r>
            <a:r>
              <a:rPr lang="en-US" sz="1300" spc="-1">
                <a:solidFill>
                  <a:srgbClr val="FEFFFF"/>
                </a:solidFill>
                <a:latin typeface="Lucida Bright"/>
                <a:ea typeface="Verdana"/>
              </a:rPr>
              <a:t>del multiprocessing </a:t>
            </a:r>
            <a:r>
              <a:rPr lang="en-US" sz="1300" spc="-1" err="1">
                <a:solidFill>
                  <a:srgbClr val="FEFFFF"/>
                </a:solidFill>
                <a:latin typeface="Lucida Bright"/>
                <a:ea typeface="Verdana"/>
              </a:rPr>
              <a:t>invece</a:t>
            </a:r>
            <a:r>
              <a:rPr lang="en-US" sz="1300" spc="-1">
                <a:solidFill>
                  <a:srgbClr val="FEFFFF"/>
                </a:solidFill>
                <a:latin typeface="Lucida Bright"/>
                <a:ea typeface="Verdana"/>
              </a:rPr>
              <a:t> del multithreading</a:t>
            </a:r>
            <a:endParaRPr lang="en-US" sz="1300" b="0" strike="noStrike" spc="-1">
              <a:solidFill>
                <a:srgbClr val="FEFFFF"/>
              </a:solidFill>
              <a:latin typeface="Lucida Bright"/>
              <a:ea typeface="Verdana"/>
            </a:endParaRPr>
          </a:p>
          <a:p>
            <a:pPr marL="514350" indent="-285750">
              <a:spcBef>
                <a:spcPts val="1417"/>
              </a:spcBef>
            </a:pPr>
            <a:r>
              <a:rPr lang="en-US" sz="1300" spc="-1" err="1">
                <a:solidFill>
                  <a:srgbClr val="FEFFFF"/>
                </a:solidFill>
                <a:latin typeface="Lucida Bright"/>
                <a:ea typeface="Verdana"/>
              </a:rPr>
              <a:t>Scrittura</a:t>
            </a:r>
            <a:r>
              <a:rPr lang="en-US" sz="1300" spc="-1">
                <a:solidFill>
                  <a:srgbClr val="FEFFFF"/>
                </a:solidFill>
                <a:latin typeface="Lucida Bright"/>
                <a:ea typeface="Verdana"/>
              </a:rPr>
              <a:t> </a:t>
            </a:r>
            <a:r>
              <a:rPr lang="en-US" sz="1300" spc="-1" err="1">
                <a:solidFill>
                  <a:srgbClr val="FEFFFF"/>
                </a:solidFill>
                <a:latin typeface="Lucida Bright"/>
                <a:ea typeface="Verdana"/>
              </a:rPr>
              <a:t>delle</a:t>
            </a:r>
            <a:r>
              <a:rPr lang="en-US" sz="1300" spc="-1">
                <a:solidFill>
                  <a:srgbClr val="FEFFFF"/>
                </a:solidFill>
                <a:latin typeface="Lucida Bright"/>
                <a:ea typeface="Verdana"/>
              </a:rPr>
              <a:t> </a:t>
            </a:r>
            <a:r>
              <a:rPr lang="en-US" sz="1300" spc="-1" err="1">
                <a:solidFill>
                  <a:srgbClr val="FEFFFF"/>
                </a:solidFill>
                <a:latin typeface="Lucida Bright"/>
                <a:ea typeface="Verdana"/>
              </a:rPr>
              <a:t>immagini</a:t>
            </a:r>
            <a:r>
              <a:rPr lang="en-US" sz="1300" spc="-1">
                <a:solidFill>
                  <a:srgbClr val="FEFFFF"/>
                </a:solidFill>
                <a:latin typeface="Lucida Bright"/>
                <a:ea typeface="Verdana"/>
              </a:rPr>
              <a:t> </a:t>
            </a:r>
            <a:r>
              <a:rPr lang="en-US" sz="1300" spc="-1" err="1">
                <a:solidFill>
                  <a:srgbClr val="FEFFFF"/>
                </a:solidFill>
                <a:latin typeface="Lucida Bright"/>
                <a:ea typeface="Verdana"/>
              </a:rPr>
              <a:t>su</a:t>
            </a:r>
            <a:r>
              <a:rPr lang="en-US" sz="1300" spc="-1">
                <a:solidFill>
                  <a:srgbClr val="FEFFFF"/>
                </a:solidFill>
                <a:latin typeface="Lucida Bright"/>
                <a:ea typeface="Verdana"/>
              </a:rPr>
              <a:t> disco ad </a:t>
            </a:r>
            <a:r>
              <a:rPr lang="en-US" sz="1300" spc="-1" err="1">
                <a:solidFill>
                  <a:srgbClr val="FEFFFF"/>
                </a:solidFill>
                <a:latin typeface="Lucida Bright"/>
                <a:ea typeface="Verdana"/>
              </a:rPr>
              <a:t>ogni</a:t>
            </a:r>
            <a:r>
              <a:rPr lang="en-US" sz="1300" spc="-1">
                <a:solidFill>
                  <a:srgbClr val="FEFFFF"/>
                </a:solidFill>
                <a:latin typeface="Lucida Bright"/>
                <a:ea typeface="Verdana"/>
              </a:rPr>
              <a:t> </a:t>
            </a:r>
            <a:r>
              <a:rPr lang="en-US" sz="1300" spc="-1" err="1">
                <a:solidFill>
                  <a:srgbClr val="FEFFFF"/>
                </a:solidFill>
                <a:latin typeface="Lucida Bright"/>
                <a:ea typeface="Verdana"/>
              </a:rPr>
              <a:t>trasformazione</a:t>
            </a:r>
            <a:r>
              <a:rPr lang="en-US" sz="1300" spc="-1">
                <a:solidFill>
                  <a:srgbClr val="FEFFFF"/>
                </a:solidFill>
                <a:latin typeface="Lucida Bright"/>
                <a:ea typeface="Verdana"/>
              </a:rPr>
              <a:t> per </a:t>
            </a:r>
            <a:r>
              <a:rPr lang="en-US" sz="1300" spc="-1" err="1">
                <a:solidFill>
                  <a:srgbClr val="FEFFFF"/>
                </a:solidFill>
                <a:latin typeface="Lucida Bright"/>
                <a:ea typeface="Verdana"/>
              </a:rPr>
              <a:t>evitare</a:t>
            </a:r>
            <a:r>
              <a:rPr lang="en-US" sz="1300" spc="-1">
                <a:solidFill>
                  <a:srgbClr val="FEFFFF"/>
                </a:solidFill>
                <a:latin typeface="Lucida Bright"/>
                <a:ea typeface="Verdana"/>
              </a:rPr>
              <a:t> la </a:t>
            </a:r>
            <a:r>
              <a:rPr lang="en-US" sz="1300" spc="-1" err="1">
                <a:solidFill>
                  <a:srgbClr val="FEFFFF"/>
                </a:solidFill>
                <a:latin typeface="Lucida Bright"/>
                <a:ea typeface="Verdana"/>
              </a:rPr>
              <a:t>saturazione</a:t>
            </a:r>
            <a:r>
              <a:rPr lang="en-US" sz="1300" spc="-1">
                <a:solidFill>
                  <a:srgbClr val="FEFFFF"/>
                </a:solidFill>
                <a:latin typeface="Lucida Bright"/>
                <a:ea typeface="Verdana"/>
              </a:rPr>
              <a:t> </a:t>
            </a:r>
            <a:r>
              <a:rPr lang="en-US" sz="1300" spc="-1" err="1">
                <a:solidFill>
                  <a:srgbClr val="FEFFFF"/>
                </a:solidFill>
                <a:latin typeface="Lucida Bright"/>
                <a:ea typeface="Verdana"/>
              </a:rPr>
              <a:t>della</a:t>
            </a:r>
            <a:r>
              <a:rPr lang="en-US" sz="1300" spc="-1">
                <a:solidFill>
                  <a:srgbClr val="FEFFFF"/>
                </a:solidFill>
                <a:latin typeface="Lucida Bright"/>
                <a:ea typeface="Verdana"/>
              </a:rPr>
              <a:t> RAM</a:t>
            </a:r>
            <a:endParaRPr lang="en-US" sz="1300" b="0" strike="noStrike" spc="-1">
              <a:solidFill>
                <a:srgbClr val="FEFFFF"/>
              </a:solidFill>
              <a:latin typeface="Lucida Bright" panose="02040602050505020304" pitchFamily="18" charset="0"/>
              <a:ea typeface="Verdana"/>
            </a:endParaRPr>
          </a:p>
          <a:p>
            <a:pPr marL="514350" indent="-285750">
              <a:spcBef>
                <a:spcPts val="1417"/>
              </a:spcBef>
            </a:pPr>
            <a:endParaRPr lang="en-US" sz="1300" b="0" strike="noStrike" spc="-1">
              <a:solidFill>
                <a:srgbClr val="FEFFFF"/>
              </a:solidFill>
              <a:latin typeface="Lucida Bright" panose="02040602050505020304" pitchFamily="18" charset="0"/>
              <a:ea typeface="Verdana"/>
            </a:endParaRPr>
          </a:p>
          <a:p>
            <a:pPr marL="514350" indent="-285750">
              <a:spcBef>
                <a:spcPts val="1417"/>
              </a:spcBef>
            </a:pPr>
            <a:endParaRPr lang="en-US" sz="1300" spc="-1">
              <a:solidFill>
                <a:srgbClr val="FEFFFF"/>
              </a:solidFill>
              <a:latin typeface="Lucida Bright" panose="02040602050505020304" pitchFamily="18" charset="0"/>
              <a:ea typeface="Verdana"/>
            </a:endParaRPr>
          </a:p>
          <a:p>
            <a:pPr marL="514350" indent="-285750">
              <a:spcBef>
                <a:spcPts val="1417"/>
              </a:spcBef>
            </a:pPr>
            <a:endParaRPr lang="en-US" sz="1300" spc="-1">
              <a:solidFill>
                <a:srgbClr val="FEFFFF"/>
              </a:solidFill>
              <a:latin typeface="Lucida Bright" panose="02040602050505020304" pitchFamily="18" charset="0"/>
              <a:ea typeface="Verdana"/>
            </a:endParaRPr>
          </a:p>
        </p:txBody>
      </p:sp>
      <p:sp>
        <p:nvSpPr>
          <p:cNvPr id="2" name="PlaceHolder 1">
            <a:extLst>
              <a:ext uri="{FF2B5EF4-FFF2-40B4-BE49-F238E27FC236}">
                <a16:creationId xmlns:a16="http://schemas.microsoft.com/office/drawing/2014/main" id="{C160E0F6-8A11-1BC6-5D00-635BA4B02D36}"/>
              </a:ext>
            </a:extLst>
          </p:cNvPr>
          <p:cNvSpPr txBox="1">
            <a:spLocks/>
          </p:cNvSpPr>
          <p:nvPr/>
        </p:nvSpPr>
        <p:spPr>
          <a:xfrm>
            <a:off x="698760" y="1638168"/>
            <a:ext cx="4753264" cy="4921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2500" spc="-1">
                <a:solidFill>
                  <a:srgbClr val="FEFFFF"/>
                </a:solidFill>
                <a:latin typeface="Lucida Bright"/>
                <a:ea typeface="Verdana"/>
              </a:rPr>
              <a:t>Image </a:t>
            </a:r>
            <a:r>
              <a:rPr lang="it-IT" sz="2500" spc="-1" err="1">
                <a:solidFill>
                  <a:srgbClr val="FEFFFF"/>
                </a:solidFill>
                <a:latin typeface="Lucida Bright"/>
                <a:ea typeface="Verdana"/>
              </a:rPr>
              <a:t>Augmentation</a:t>
            </a:r>
            <a:endParaRPr lang="en-US" sz="2500" spc="-1">
              <a:solidFill>
                <a:srgbClr val="000000"/>
              </a:solidFill>
              <a:latin typeface="Lucida Bright" panose="02040602050505020304" pitchFamily="18" charset="0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8BFCB5E3-2DF9-656C-4E4D-88A3187519B9}"/>
              </a:ext>
            </a:extLst>
          </p:cNvPr>
          <p:cNvSpPr txBox="1"/>
          <p:nvPr/>
        </p:nvSpPr>
        <p:spPr>
          <a:xfrm>
            <a:off x="698760" y="997382"/>
            <a:ext cx="28888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>
                <a:solidFill>
                  <a:schemeClr val="bg1"/>
                </a:solidFill>
                <a:latin typeface="Lucida Bright" panose="02040602050505020304" pitchFamily="18" charset="0"/>
              </a:rPr>
              <a:t>Conclusioni</a:t>
            </a:r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137F5A14-C6C7-5B08-A9AE-860C6A809A3D}"/>
              </a:ext>
            </a:extLst>
          </p:cNvPr>
          <p:cNvSpPr txBox="1">
            <a:spLocks/>
          </p:cNvSpPr>
          <p:nvPr/>
        </p:nvSpPr>
        <p:spPr>
          <a:xfrm>
            <a:off x="224372" y="4955940"/>
            <a:ext cx="7589880" cy="18756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1417"/>
              </a:spcBef>
            </a:pPr>
            <a:r>
              <a:rPr lang="en-US" sz="1000" spc="-1" dirty="0">
                <a:solidFill>
                  <a:srgbClr val="004C7E"/>
                </a:solidFill>
                <a:latin typeface="Lucida Bright"/>
                <a:ea typeface="Verdana"/>
              </a:rPr>
              <a:t>Image Augmentation</a:t>
            </a:r>
          </a:p>
        </p:txBody>
      </p:sp>
    </p:spTree>
    <p:extLst>
      <p:ext uri="{BB962C8B-B14F-4D97-AF65-F5344CB8AC3E}">
        <p14:creationId xmlns:p14="http://schemas.microsoft.com/office/powerpoint/2010/main" val="24409431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PlaceHolder 1"/>
          <p:cNvSpPr>
            <a:spLocks noGrp="1"/>
          </p:cNvSpPr>
          <p:nvPr>
            <p:ph type="title"/>
          </p:nvPr>
        </p:nvSpPr>
        <p:spPr>
          <a:xfrm>
            <a:off x="1257480" y="1425240"/>
            <a:ext cx="7043400" cy="520438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r>
              <a:rPr lang="it-IT" sz="3200" b="1" spc="-1">
                <a:solidFill>
                  <a:srgbClr val="FEFFFF"/>
                </a:solidFill>
                <a:latin typeface="Lucida Bright"/>
                <a:ea typeface="Verdana"/>
              </a:rPr>
              <a:t>K-Means</a:t>
            </a:r>
            <a:endParaRPr lang="it-IT" sz="3200" b="1" strike="noStrike" spc="-1">
              <a:solidFill>
                <a:srgbClr val="FEFFFF"/>
              </a:solidFill>
              <a:latin typeface="Lucida Bright"/>
              <a:ea typeface="Verdana"/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DD74028F-88A2-CAB5-E52A-113220BFF5F4}"/>
              </a:ext>
            </a:extLst>
          </p:cNvPr>
          <p:cNvSpPr txBox="1"/>
          <p:nvPr/>
        </p:nvSpPr>
        <p:spPr>
          <a:xfrm>
            <a:off x="1256760" y="2189491"/>
            <a:ext cx="7045624" cy="4770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2500">
                <a:solidFill>
                  <a:srgbClr val="FEFFFF"/>
                </a:solidFill>
                <a:latin typeface="Lucida Bright"/>
              </a:rPr>
              <a:t>C++ - </a:t>
            </a:r>
            <a:r>
              <a:rPr lang="it-IT" sz="2500" err="1">
                <a:solidFill>
                  <a:srgbClr val="FEFFFF"/>
                </a:solidFill>
                <a:latin typeface="Lucida Bright"/>
              </a:rPr>
              <a:t>OpenMP</a:t>
            </a:r>
            <a:endParaRPr lang="it-IT" sz="2500">
              <a:latin typeface="Lucida Bright"/>
            </a:endParaRPr>
          </a:p>
        </p:txBody>
      </p:sp>
    </p:spTree>
    <p:extLst>
      <p:ext uri="{BB962C8B-B14F-4D97-AF65-F5344CB8AC3E}">
        <p14:creationId xmlns:p14="http://schemas.microsoft.com/office/powerpoint/2010/main" val="610951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PlaceHolder 1"/>
          <p:cNvSpPr>
            <a:spLocks noGrp="1"/>
          </p:cNvSpPr>
          <p:nvPr>
            <p:ph type="title"/>
          </p:nvPr>
        </p:nvSpPr>
        <p:spPr>
          <a:xfrm>
            <a:off x="714240" y="713160"/>
            <a:ext cx="8103600" cy="640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indent="0">
              <a:lnSpc>
                <a:spcPct val="120000"/>
              </a:lnSpc>
              <a:buNone/>
            </a:pPr>
            <a:r>
              <a:rPr lang="it-IT" sz="1800" b="1" spc="-1">
                <a:solidFill>
                  <a:srgbClr val="000000"/>
                </a:solidFill>
                <a:latin typeface="Lucida Bright"/>
                <a:ea typeface="Verdana"/>
              </a:rPr>
              <a:t>Introduzione</a:t>
            </a:r>
            <a:endParaRPr lang="it-IT" sz="1800" b="1" strike="noStrike" spc="-1">
              <a:solidFill>
                <a:srgbClr val="000000"/>
              </a:solidFill>
              <a:latin typeface="Lucida Bright"/>
              <a:ea typeface="Verdana"/>
            </a:endParaRPr>
          </a:p>
        </p:txBody>
      </p:sp>
      <p:sp>
        <p:nvSpPr>
          <p:cNvPr id="415" name="PlaceHolder 2"/>
          <p:cNvSpPr>
            <a:spLocks noGrp="1"/>
          </p:cNvSpPr>
          <p:nvPr>
            <p:ph/>
          </p:nvPr>
        </p:nvSpPr>
        <p:spPr>
          <a:xfrm>
            <a:off x="714240" y="1361160"/>
            <a:ext cx="8103600" cy="3352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289560" indent="-285750">
              <a:lnSpc>
                <a:spcPct val="150000"/>
              </a:lnSpc>
              <a:spcBef>
                <a:spcPts val="751"/>
              </a:spcBef>
              <a:buFont typeface="Calibri" panose="020B0604020202020204" pitchFamily="34" charset="0"/>
              <a:buChar char="-"/>
              <a:tabLst>
                <a:tab pos="0" algn="l"/>
              </a:tabLst>
            </a:pPr>
            <a:r>
              <a:rPr lang="it-IT" sz="1350" spc="-1" dirty="0">
                <a:solidFill>
                  <a:srgbClr val="000000"/>
                </a:solidFill>
                <a:latin typeface="Lucida Bright"/>
                <a:ea typeface="Verdana"/>
              </a:rPr>
              <a:t>K-</a:t>
            </a:r>
            <a:r>
              <a:rPr lang="it-IT" sz="1350" spc="-1" dirty="0" err="1">
                <a:solidFill>
                  <a:srgbClr val="000000"/>
                </a:solidFill>
                <a:latin typeface="Lucida Bright"/>
                <a:ea typeface="Verdana"/>
              </a:rPr>
              <a:t>means</a:t>
            </a:r>
            <a:r>
              <a:rPr lang="it-IT" sz="1350" spc="-1" dirty="0">
                <a:solidFill>
                  <a:srgbClr val="000000"/>
                </a:solidFill>
                <a:latin typeface="Lucida Bright"/>
                <a:ea typeface="Verdana"/>
              </a:rPr>
              <a:t> è una tecnica di machine learning </a:t>
            </a:r>
            <a:r>
              <a:rPr lang="it-IT" sz="1350" spc="-1" dirty="0" err="1">
                <a:solidFill>
                  <a:srgbClr val="000000"/>
                </a:solidFill>
                <a:latin typeface="Lucida Bright"/>
                <a:ea typeface="Verdana"/>
              </a:rPr>
              <a:t>unsupervised</a:t>
            </a:r>
            <a:r>
              <a:rPr lang="it-IT" sz="1350" spc="-1" dirty="0">
                <a:solidFill>
                  <a:srgbClr val="000000"/>
                </a:solidFill>
                <a:latin typeface="Lucida Bright"/>
                <a:ea typeface="Verdana"/>
              </a:rPr>
              <a:t> per raggruppare un insieme di elementi omogenei intorno a K cluster</a:t>
            </a:r>
          </a:p>
          <a:p>
            <a:pPr marL="289560" indent="-285750">
              <a:lnSpc>
                <a:spcPct val="150000"/>
              </a:lnSpc>
              <a:spcBef>
                <a:spcPts val="751"/>
              </a:spcBef>
              <a:buFont typeface="Calibri" panose="020B0604020202020204" pitchFamily="34" charset="0"/>
              <a:buChar char="-"/>
              <a:tabLst>
                <a:tab pos="0" algn="l"/>
              </a:tabLst>
            </a:pPr>
            <a:r>
              <a:rPr lang="it-IT" sz="1350" spc="-1" dirty="0">
                <a:latin typeface="Lucida Bright"/>
                <a:ea typeface="Verdana"/>
              </a:rPr>
              <a:t>Direttive (</a:t>
            </a:r>
            <a:r>
              <a:rPr lang="it-IT" sz="1350" spc="-1" dirty="0" err="1">
                <a:latin typeface="Lucida Bright"/>
                <a:ea typeface="Verdana"/>
              </a:rPr>
              <a:t>pragma</a:t>
            </a:r>
            <a:r>
              <a:rPr lang="it-IT" sz="1350" spc="-1" dirty="0">
                <a:latin typeface="Lucida Bright"/>
                <a:ea typeface="Verdana"/>
              </a:rPr>
              <a:t>) </a:t>
            </a:r>
            <a:r>
              <a:rPr lang="it-IT" sz="1350" spc="-1" dirty="0" err="1">
                <a:latin typeface="Lucida Bright"/>
                <a:ea typeface="Verdana"/>
              </a:rPr>
              <a:t>OpenMP</a:t>
            </a:r>
            <a:r>
              <a:rPr lang="it-IT" sz="1350" spc="-1" dirty="0">
                <a:latin typeface="Lucida Bright"/>
                <a:ea typeface="Verdana"/>
              </a:rPr>
              <a:t> per la parallelizzazione</a:t>
            </a:r>
          </a:p>
          <a:p>
            <a:pPr marL="289560" indent="-285750">
              <a:lnSpc>
                <a:spcPct val="150000"/>
              </a:lnSpc>
              <a:spcBef>
                <a:spcPts val="751"/>
              </a:spcBef>
              <a:buFont typeface="Calibri" panose="020B0604020202020204" pitchFamily="34" charset="0"/>
              <a:buChar char="-"/>
              <a:tabLst>
                <a:tab pos="0" algn="l"/>
              </a:tabLst>
            </a:pPr>
            <a:r>
              <a:rPr lang="it-IT" sz="1350" spc="-1" dirty="0">
                <a:latin typeface="Lucida Bright"/>
                <a:ea typeface="Verdana"/>
              </a:rPr>
              <a:t>Utilizzo struttura dati </a:t>
            </a:r>
            <a:r>
              <a:rPr lang="it-IT" sz="1350" spc="-1" dirty="0" err="1">
                <a:latin typeface="Lucida Bright"/>
                <a:ea typeface="Verdana"/>
              </a:rPr>
              <a:t>AoS</a:t>
            </a:r>
            <a:endParaRPr lang="it-IT" sz="1350" spc="-1" dirty="0">
              <a:latin typeface="Lucida Bright"/>
              <a:ea typeface="Verdana"/>
            </a:endParaRPr>
          </a:p>
          <a:p>
            <a:pPr marL="289560" indent="-285750">
              <a:lnSpc>
                <a:spcPct val="150000"/>
              </a:lnSpc>
              <a:spcBef>
                <a:spcPts val="751"/>
              </a:spcBef>
              <a:buFont typeface="Calibri" panose="020B0604020202020204" pitchFamily="34" charset="0"/>
              <a:buChar char="-"/>
              <a:tabLst>
                <a:tab pos="0" algn="l"/>
              </a:tabLst>
            </a:pPr>
            <a:endParaRPr lang="it-IT" sz="1350" spc="-1" dirty="0">
              <a:latin typeface="Lucida Bright"/>
              <a:ea typeface="Verdana"/>
            </a:endParaRPr>
          </a:p>
        </p:txBody>
      </p:sp>
      <p:sp>
        <p:nvSpPr>
          <p:cNvPr id="2" name="PlaceHolder 3">
            <a:extLst>
              <a:ext uri="{FF2B5EF4-FFF2-40B4-BE49-F238E27FC236}">
                <a16:creationId xmlns:a16="http://schemas.microsoft.com/office/drawing/2014/main" id="{A17E4B28-FA87-C548-C98F-7B23A7B88B14}"/>
              </a:ext>
            </a:extLst>
          </p:cNvPr>
          <p:cNvSpPr txBox="1">
            <a:spLocks/>
          </p:cNvSpPr>
          <p:nvPr/>
        </p:nvSpPr>
        <p:spPr>
          <a:xfrm>
            <a:off x="246600" y="4934160"/>
            <a:ext cx="7589880" cy="1875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1417"/>
              </a:spcBef>
            </a:pPr>
            <a:r>
              <a:rPr lang="en-US" sz="1000" spc="-1" dirty="0">
                <a:solidFill>
                  <a:srgbClr val="FFFFFF"/>
                </a:solidFill>
                <a:latin typeface="Lucida Bright"/>
                <a:ea typeface="Verdana"/>
              </a:rPr>
              <a:t>K-Means</a:t>
            </a:r>
          </a:p>
        </p:txBody>
      </p:sp>
    </p:spTree>
    <p:extLst>
      <p:ext uri="{BB962C8B-B14F-4D97-AF65-F5344CB8AC3E}">
        <p14:creationId xmlns:p14="http://schemas.microsoft.com/office/powerpoint/2010/main" val="8382943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PlaceHolder 1"/>
          <p:cNvSpPr>
            <a:spLocks noGrp="1"/>
          </p:cNvSpPr>
          <p:nvPr>
            <p:ph type="title"/>
          </p:nvPr>
        </p:nvSpPr>
        <p:spPr>
          <a:xfrm>
            <a:off x="714240" y="713160"/>
            <a:ext cx="7586016" cy="467912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20000"/>
              </a:lnSpc>
            </a:pPr>
            <a:r>
              <a:rPr lang="it-IT" sz="2000" b="1" spc="-1">
                <a:solidFill>
                  <a:srgbClr val="000000"/>
                </a:solidFill>
                <a:latin typeface="Lucida Bright"/>
                <a:ea typeface="Verdana"/>
              </a:rPr>
              <a:t>Struttura programma</a:t>
            </a:r>
            <a:endParaRPr lang="it-IT"/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8D83F81E-25BF-33E9-A95B-DA1A19F13738}"/>
              </a:ext>
            </a:extLst>
          </p:cNvPr>
          <p:cNvSpPr/>
          <p:nvPr/>
        </p:nvSpPr>
        <p:spPr>
          <a:xfrm>
            <a:off x="2358453" y="1181072"/>
            <a:ext cx="2641839" cy="787160"/>
          </a:xfrm>
          <a:prstGeom prst="rect">
            <a:avLst/>
          </a:prstGeom>
          <a:solidFill>
            <a:srgbClr val="F0630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aseline="0">
                <a:latin typeface="Lucida Bright"/>
              </a:rPr>
              <a:t>Generazione dei punti e dei centroidi</a:t>
            </a:r>
            <a:r>
              <a:rPr lang="en-US" sz="1300">
                <a:latin typeface="Lucida Bright"/>
                <a:ea typeface="Lucida Bright"/>
                <a:cs typeface="Lucida Bright"/>
              </a:rPr>
              <a:t>​</a:t>
            </a:r>
            <a:endParaRPr lang="it-IT"/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6C8CB69A-CE9D-C77F-45C5-EFC798474A52}"/>
              </a:ext>
            </a:extLst>
          </p:cNvPr>
          <p:cNvSpPr/>
          <p:nvPr/>
        </p:nvSpPr>
        <p:spPr>
          <a:xfrm>
            <a:off x="2358453" y="2173109"/>
            <a:ext cx="2641839" cy="787160"/>
          </a:xfrm>
          <a:prstGeom prst="rect">
            <a:avLst/>
          </a:prstGeom>
          <a:solidFill>
            <a:srgbClr val="F0630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300" err="1">
                <a:solidFill>
                  <a:schemeClr val="bg1"/>
                </a:solidFill>
                <a:latin typeface="Lucida Bright"/>
              </a:rPr>
              <a:t>Finché</a:t>
            </a:r>
            <a:r>
              <a:rPr lang="en-US" sz="1300">
                <a:solidFill>
                  <a:schemeClr val="bg1"/>
                </a:solidFill>
                <a:latin typeface="Lucida Bright"/>
              </a:rPr>
              <a:t> non </a:t>
            </a:r>
            <a:r>
              <a:rPr lang="en-US" sz="1300" err="1">
                <a:solidFill>
                  <a:schemeClr val="bg1"/>
                </a:solidFill>
                <a:latin typeface="Lucida Bright"/>
              </a:rPr>
              <a:t>raggiunge</a:t>
            </a:r>
            <a:r>
              <a:rPr lang="en-US" sz="1300">
                <a:solidFill>
                  <a:schemeClr val="bg1"/>
                </a:solidFill>
                <a:latin typeface="Lucida Bright"/>
              </a:rPr>
              <a:t> </a:t>
            </a:r>
            <a:r>
              <a:rPr lang="en-US" sz="1300" err="1">
                <a:solidFill>
                  <a:schemeClr val="bg1"/>
                </a:solidFill>
                <a:latin typeface="Lucida Bright"/>
              </a:rPr>
              <a:t>l'equilibrio</a:t>
            </a:r>
            <a:r>
              <a:rPr lang="en-US" sz="1300">
                <a:solidFill>
                  <a:schemeClr val="bg1"/>
                </a:solidFill>
                <a:latin typeface="Lucida Bright"/>
              </a:rPr>
              <a:t>:</a:t>
            </a:r>
            <a:endParaRPr lang="it-IT">
              <a:solidFill>
                <a:schemeClr val="bg1"/>
              </a:solidFill>
            </a:endParaRPr>
          </a:p>
        </p:txBody>
      </p:sp>
      <p:cxnSp>
        <p:nvCxnSpPr>
          <p:cNvPr id="6" name="Connettore 2 5">
            <a:extLst>
              <a:ext uri="{FF2B5EF4-FFF2-40B4-BE49-F238E27FC236}">
                <a16:creationId xmlns:a16="http://schemas.microsoft.com/office/drawing/2014/main" id="{6D91598E-FD2F-9209-1155-81873B6BDEC2}"/>
              </a:ext>
            </a:extLst>
          </p:cNvPr>
          <p:cNvCxnSpPr>
            <a:cxnSpLocks/>
            <a:stCxn id="2" idx="2"/>
            <a:endCxn id="3" idx="0"/>
          </p:cNvCxnSpPr>
          <p:nvPr/>
        </p:nvCxnSpPr>
        <p:spPr>
          <a:xfrm>
            <a:off x="3679373" y="1968232"/>
            <a:ext cx="0" cy="204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tangolo 7">
            <a:extLst>
              <a:ext uri="{FF2B5EF4-FFF2-40B4-BE49-F238E27FC236}">
                <a16:creationId xmlns:a16="http://schemas.microsoft.com/office/drawing/2014/main" id="{2E3FF4DF-FEC7-2A5F-8CDD-322062FE36A0}"/>
              </a:ext>
            </a:extLst>
          </p:cNvPr>
          <p:cNvSpPr/>
          <p:nvPr/>
        </p:nvSpPr>
        <p:spPr>
          <a:xfrm>
            <a:off x="3913391" y="3055985"/>
            <a:ext cx="2641839" cy="787160"/>
          </a:xfrm>
          <a:prstGeom prst="rect">
            <a:avLst/>
          </a:prstGeom>
          <a:solidFill>
            <a:srgbClr val="F0630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it-IT" sz="1300">
                <a:solidFill>
                  <a:schemeClr val="bg1"/>
                </a:solidFill>
                <a:latin typeface="Lucida Bright"/>
              </a:rPr>
              <a:t>Per ogni punto calcola il </a:t>
            </a:r>
            <a:r>
              <a:rPr lang="it-IT" sz="1300" err="1">
                <a:solidFill>
                  <a:schemeClr val="bg1"/>
                </a:solidFill>
                <a:latin typeface="Lucida Bright"/>
              </a:rPr>
              <a:t>centroide</a:t>
            </a:r>
            <a:r>
              <a:rPr lang="it-IT" sz="1300">
                <a:solidFill>
                  <a:schemeClr val="bg1"/>
                </a:solidFill>
                <a:latin typeface="Lucida Bright"/>
              </a:rPr>
              <a:t> più vicino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BB5191A1-EFAB-2C85-4CB7-00F162C14230}"/>
              </a:ext>
            </a:extLst>
          </p:cNvPr>
          <p:cNvSpPr/>
          <p:nvPr/>
        </p:nvSpPr>
        <p:spPr>
          <a:xfrm>
            <a:off x="3913391" y="4051285"/>
            <a:ext cx="2641839" cy="787160"/>
          </a:xfrm>
          <a:prstGeom prst="rect">
            <a:avLst/>
          </a:prstGeom>
          <a:solidFill>
            <a:srgbClr val="F0630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it-IT" sz="1300">
                <a:solidFill>
                  <a:schemeClr val="bg1"/>
                </a:solidFill>
                <a:latin typeface="Lucida Bright"/>
              </a:rPr>
              <a:t>Per ogni </a:t>
            </a:r>
            <a:r>
              <a:rPr lang="it-IT" sz="1300" err="1">
                <a:solidFill>
                  <a:schemeClr val="bg1"/>
                </a:solidFill>
                <a:latin typeface="Lucida Bright"/>
              </a:rPr>
              <a:t>centroide</a:t>
            </a:r>
            <a:r>
              <a:rPr lang="it-IT" sz="1300">
                <a:solidFill>
                  <a:schemeClr val="bg1"/>
                </a:solidFill>
                <a:latin typeface="Lucida Bright"/>
              </a:rPr>
              <a:t> ricalcola la posizione in base alla posizione media dei punti</a:t>
            </a:r>
          </a:p>
        </p:txBody>
      </p:sp>
      <p:cxnSp>
        <p:nvCxnSpPr>
          <p:cNvPr id="11" name="Connettore a gomito 10">
            <a:extLst>
              <a:ext uri="{FF2B5EF4-FFF2-40B4-BE49-F238E27FC236}">
                <a16:creationId xmlns:a16="http://schemas.microsoft.com/office/drawing/2014/main" id="{76D127EC-C170-2B3D-1B98-0375895EF7C9}"/>
              </a:ext>
            </a:extLst>
          </p:cNvPr>
          <p:cNvCxnSpPr>
            <a:stCxn id="3" idx="2"/>
            <a:endCxn id="8" idx="1"/>
          </p:cNvCxnSpPr>
          <p:nvPr/>
        </p:nvCxnSpPr>
        <p:spPr>
          <a:xfrm rot="16200000" flipH="1">
            <a:off x="3551734" y="3087908"/>
            <a:ext cx="489296" cy="23401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E6F04692-E43D-7FCB-C51C-BA77B2D5B612}"/>
              </a:ext>
            </a:extLst>
          </p:cNvPr>
          <p:cNvCxnSpPr>
            <a:stCxn id="8" idx="2"/>
            <a:endCxn id="9" idx="0"/>
          </p:cNvCxnSpPr>
          <p:nvPr/>
        </p:nvCxnSpPr>
        <p:spPr>
          <a:xfrm>
            <a:off x="5234311" y="3843145"/>
            <a:ext cx="0" cy="208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laceHolder 3">
            <a:extLst>
              <a:ext uri="{FF2B5EF4-FFF2-40B4-BE49-F238E27FC236}">
                <a16:creationId xmlns:a16="http://schemas.microsoft.com/office/drawing/2014/main" id="{720048F4-A84B-9B22-65CE-D887C39F26FE}"/>
              </a:ext>
            </a:extLst>
          </p:cNvPr>
          <p:cNvSpPr txBox="1">
            <a:spLocks/>
          </p:cNvSpPr>
          <p:nvPr/>
        </p:nvSpPr>
        <p:spPr>
          <a:xfrm>
            <a:off x="246600" y="4934160"/>
            <a:ext cx="7589880" cy="1875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1417"/>
              </a:spcBef>
            </a:pPr>
            <a:r>
              <a:rPr lang="en-US" sz="1000" spc="-1" dirty="0">
                <a:solidFill>
                  <a:srgbClr val="FFFFFF"/>
                </a:solidFill>
                <a:latin typeface="Lucida Bright"/>
                <a:ea typeface="Verdana"/>
              </a:rPr>
              <a:t>K-Means</a:t>
            </a:r>
          </a:p>
        </p:txBody>
      </p:sp>
      <p:cxnSp>
        <p:nvCxnSpPr>
          <p:cNvPr id="13" name="Connettore a gomito 12">
            <a:extLst>
              <a:ext uri="{FF2B5EF4-FFF2-40B4-BE49-F238E27FC236}">
                <a16:creationId xmlns:a16="http://schemas.microsoft.com/office/drawing/2014/main" id="{FFF3AD31-5CDC-B8C5-C9AF-AD1A719C4412}"/>
              </a:ext>
            </a:extLst>
          </p:cNvPr>
          <p:cNvCxnSpPr>
            <a:stCxn id="9" idx="3"/>
            <a:endCxn id="3" idx="3"/>
          </p:cNvCxnSpPr>
          <p:nvPr/>
        </p:nvCxnSpPr>
        <p:spPr>
          <a:xfrm flipH="1" flipV="1">
            <a:off x="5000292" y="2566689"/>
            <a:ext cx="1554938" cy="1878176"/>
          </a:xfrm>
          <a:prstGeom prst="bentConnector3">
            <a:avLst>
              <a:gd name="adj1" fmla="val -1470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53193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 descr="Immagine che contiene testo, Carattere, linea, schermata&#10;&#10;Descrizione generata automaticamente">
            <a:extLst>
              <a:ext uri="{FF2B5EF4-FFF2-40B4-BE49-F238E27FC236}">
                <a16:creationId xmlns:a16="http://schemas.microsoft.com/office/drawing/2014/main" id="{18DB66C2-71DB-F249-2884-CB929443CE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1503" y="1835437"/>
            <a:ext cx="4386634" cy="732826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4EE89FD1-BBC3-D6BF-8441-D2490756EC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1503" y="2541629"/>
            <a:ext cx="4386634" cy="729969"/>
          </a:xfrm>
          <a:prstGeom prst="rect">
            <a:avLst/>
          </a:prstGeom>
        </p:spPr>
      </p:pic>
      <p:sp>
        <p:nvSpPr>
          <p:cNvPr id="5" name="Freccia a destra 4">
            <a:extLst>
              <a:ext uri="{FF2B5EF4-FFF2-40B4-BE49-F238E27FC236}">
                <a16:creationId xmlns:a16="http://schemas.microsoft.com/office/drawing/2014/main" id="{99569E92-9EF2-B317-B6A3-651FB1EC4ABE}"/>
              </a:ext>
            </a:extLst>
          </p:cNvPr>
          <p:cNvSpPr/>
          <p:nvPr/>
        </p:nvSpPr>
        <p:spPr>
          <a:xfrm>
            <a:off x="1228545" y="2557513"/>
            <a:ext cx="2152955" cy="698199"/>
          </a:xfrm>
          <a:prstGeom prst="rightArrow">
            <a:avLst>
              <a:gd name="adj1" fmla="val 50000"/>
              <a:gd name="adj2" fmla="val 51969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it-IT" sz="1000">
                <a:solidFill>
                  <a:schemeClr val="tx1"/>
                </a:solidFill>
                <a:latin typeface="Lucida Bright"/>
              </a:rPr>
              <a:t>Generazione dei </a:t>
            </a:r>
            <a:r>
              <a:rPr lang="it-IT" sz="1000" err="1">
                <a:solidFill>
                  <a:schemeClr val="tx1"/>
                </a:solidFill>
                <a:latin typeface="Lucida Bright"/>
              </a:rPr>
              <a:t>centroidi</a:t>
            </a:r>
            <a:endParaRPr lang="it-IT" sz="1000">
              <a:solidFill>
                <a:schemeClr val="tx1"/>
              </a:solidFill>
              <a:latin typeface="Lucida Bright"/>
            </a:endParaRPr>
          </a:p>
        </p:txBody>
      </p:sp>
      <p:sp>
        <p:nvSpPr>
          <p:cNvPr id="6" name="Freccia a destra 5">
            <a:extLst>
              <a:ext uri="{FF2B5EF4-FFF2-40B4-BE49-F238E27FC236}">
                <a16:creationId xmlns:a16="http://schemas.microsoft.com/office/drawing/2014/main" id="{717D2B58-9115-EECC-71BF-D199B8918336}"/>
              </a:ext>
            </a:extLst>
          </p:cNvPr>
          <p:cNvSpPr/>
          <p:nvPr/>
        </p:nvSpPr>
        <p:spPr>
          <a:xfrm>
            <a:off x="1228545" y="1827544"/>
            <a:ext cx="2152955" cy="698199"/>
          </a:xfrm>
          <a:prstGeom prst="rightArrow">
            <a:avLst>
              <a:gd name="adj1" fmla="val 50000"/>
              <a:gd name="adj2" fmla="val 51969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it-IT" sz="1000" dirty="0">
                <a:solidFill>
                  <a:schemeClr val="tx1"/>
                </a:solidFill>
                <a:latin typeface="Lucida Bright"/>
              </a:rPr>
              <a:t>Generazione dei punti</a:t>
            </a:r>
          </a:p>
        </p:txBody>
      </p:sp>
      <p:sp>
        <p:nvSpPr>
          <p:cNvPr id="2" name="PlaceHolder 3">
            <a:extLst>
              <a:ext uri="{FF2B5EF4-FFF2-40B4-BE49-F238E27FC236}">
                <a16:creationId xmlns:a16="http://schemas.microsoft.com/office/drawing/2014/main" id="{39DC7D0D-3A5D-F360-F6E6-1AAFA412AD5B}"/>
              </a:ext>
            </a:extLst>
          </p:cNvPr>
          <p:cNvSpPr txBox="1">
            <a:spLocks/>
          </p:cNvSpPr>
          <p:nvPr/>
        </p:nvSpPr>
        <p:spPr>
          <a:xfrm>
            <a:off x="246600" y="4934160"/>
            <a:ext cx="7589880" cy="1875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1417"/>
              </a:spcBef>
            </a:pPr>
            <a:r>
              <a:rPr lang="en-US" sz="1000" spc="-1" dirty="0">
                <a:solidFill>
                  <a:srgbClr val="FFFFFF"/>
                </a:solidFill>
                <a:latin typeface="Lucida Bright"/>
                <a:ea typeface="Verdana"/>
              </a:rPr>
              <a:t>K-Means</a:t>
            </a:r>
          </a:p>
        </p:txBody>
      </p:sp>
    </p:spTree>
    <p:extLst>
      <p:ext uri="{BB962C8B-B14F-4D97-AF65-F5344CB8AC3E}">
        <p14:creationId xmlns:p14="http://schemas.microsoft.com/office/powerpoint/2010/main" val="41408793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>
            <a:extLst>
              <a:ext uri="{FF2B5EF4-FFF2-40B4-BE49-F238E27FC236}">
                <a16:creationId xmlns:a16="http://schemas.microsoft.com/office/drawing/2014/main" id="{3C358FB5-3D0A-2C53-4CC9-06D3452D60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2732" y="854715"/>
            <a:ext cx="5198536" cy="3434069"/>
          </a:xfrm>
          <a:prstGeom prst="rect">
            <a:avLst/>
          </a:prstGeom>
        </p:spPr>
      </p:pic>
      <p:sp>
        <p:nvSpPr>
          <p:cNvPr id="8" name="Freccia a destra 7">
            <a:extLst>
              <a:ext uri="{FF2B5EF4-FFF2-40B4-BE49-F238E27FC236}">
                <a16:creationId xmlns:a16="http://schemas.microsoft.com/office/drawing/2014/main" id="{EE546F05-7AC0-82F4-657B-7EAF5F6F435B}"/>
              </a:ext>
            </a:extLst>
          </p:cNvPr>
          <p:cNvSpPr/>
          <p:nvPr/>
        </p:nvSpPr>
        <p:spPr>
          <a:xfrm>
            <a:off x="316259" y="1457540"/>
            <a:ext cx="2096933" cy="605017"/>
          </a:xfrm>
          <a:prstGeom prst="rightArrow">
            <a:avLst>
              <a:gd name="adj1" fmla="val 65790"/>
              <a:gd name="adj2" fmla="val 105682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it-IT" sz="1000" dirty="0">
                <a:solidFill>
                  <a:schemeClr val="tx1"/>
                </a:solidFill>
                <a:latin typeface="Lucida Bright"/>
              </a:rPr>
              <a:t>Calcolo del </a:t>
            </a:r>
            <a:r>
              <a:rPr lang="it-IT" sz="1000" dirty="0" err="1">
                <a:solidFill>
                  <a:schemeClr val="tx1"/>
                </a:solidFill>
                <a:latin typeface="Lucida Bright"/>
              </a:rPr>
              <a:t>centroide</a:t>
            </a:r>
            <a:r>
              <a:rPr lang="it-IT" sz="1000" dirty="0">
                <a:solidFill>
                  <a:schemeClr val="tx1"/>
                </a:solidFill>
                <a:latin typeface="Lucida Bright"/>
              </a:rPr>
              <a:t> più vicino</a:t>
            </a:r>
          </a:p>
        </p:txBody>
      </p:sp>
      <p:sp>
        <p:nvSpPr>
          <p:cNvPr id="9" name="Freccia a destra 8">
            <a:extLst>
              <a:ext uri="{FF2B5EF4-FFF2-40B4-BE49-F238E27FC236}">
                <a16:creationId xmlns:a16="http://schemas.microsoft.com/office/drawing/2014/main" id="{EC9E7E3B-1A4D-57FE-A4E1-DBD7FB6BCDC5}"/>
              </a:ext>
            </a:extLst>
          </p:cNvPr>
          <p:cNvSpPr/>
          <p:nvPr/>
        </p:nvSpPr>
        <p:spPr>
          <a:xfrm>
            <a:off x="316259" y="3683767"/>
            <a:ext cx="2096933" cy="605017"/>
          </a:xfrm>
          <a:prstGeom prst="rightArrow">
            <a:avLst>
              <a:gd name="adj1" fmla="val 68047"/>
              <a:gd name="adj2" fmla="val 105682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it-IT" sz="1000">
                <a:solidFill>
                  <a:schemeClr val="tx1"/>
                </a:solidFill>
                <a:latin typeface="Lucida Bright"/>
              </a:rPr>
              <a:t>Ricalcolo della posizione dei </a:t>
            </a:r>
            <a:r>
              <a:rPr lang="it-IT" sz="1000" err="1">
                <a:solidFill>
                  <a:schemeClr val="tx1"/>
                </a:solidFill>
                <a:latin typeface="Lucida Bright"/>
              </a:rPr>
              <a:t>centroidi</a:t>
            </a:r>
            <a:endParaRPr lang="it-IT" sz="1000">
              <a:solidFill>
                <a:schemeClr val="tx1"/>
              </a:solidFill>
              <a:latin typeface="Lucida Bright"/>
            </a:endParaRPr>
          </a:p>
        </p:txBody>
      </p:sp>
      <p:sp>
        <p:nvSpPr>
          <p:cNvPr id="10" name="Freccia a destra 9">
            <a:extLst>
              <a:ext uri="{FF2B5EF4-FFF2-40B4-BE49-F238E27FC236}">
                <a16:creationId xmlns:a16="http://schemas.microsoft.com/office/drawing/2014/main" id="{3EA51075-7CCA-A915-71B0-99CE5501B581}"/>
              </a:ext>
            </a:extLst>
          </p:cNvPr>
          <p:cNvSpPr/>
          <p:nvPr/>
        </p:nvSpPr>
        <p:spPr>
          <a:xfrm>
            <a:off x="316258" y="2475927"/>
            <a:ext cx="2096933" cy="605017"/>
          </a:xfrm>
          <a:prstGeom prst="rightArrow">
            <a:avLst>
              <a:gd name="adj1" fmla="val 65790"/>
              <a:gd name="adj2" fmla="val 106818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it-IT" sz="1000">
                <a:solidFill>
                  <a:schemeClr val="tx1"/>
                </a:solidFill>
                <a:latin typeface="Lucida Bright"/>
              </a:rPr>
              <a:t>Salvataggio valori nuovi assegnamenti dei punti</a:t>
            </a:r>
          </a:p>
        </p:txBody>
      </p:sp>
      <p:sp>
        <p:nvSpPr>
          <p:cNvPr id="12" name="Freccia a sinistra 11">
            <a:extLst>
              <a:ext uri="{FF2B5EF4-FFF2-40B4-BE49-F238E27FC236}">
                <a16:creationId xmlns:a16="http://schemas.microsoft.com/office/drawing/2014/main" id="{288B3393-9760-D302-D8F6-241F05051F87}"/>
              </a:ext>
            </a:extLst>
          </p:cNvPr>
          <p:cNvSpPr/>
          <p:nvPr/>
        </p:nvSpPr>
        <p:spPr>
          <a:xfrm>
            <a:off x="3313840" y="3396343"/>
            <a:ext cx="1856301" cy="338216"/>
          </a:xfrm>
          <a:prstGeom prst="left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it-IT" sz="1000">
                <a:solidFill>
                  <a:schemeClr val="tx1"/>
                </a:solidFill>
                <a:latin typeface="Lucida Bright"/>
              </a:rPr>
              <a:t>Parallelizzazione</a:t>
            </a:r>
          </a:p>
        </p:txBody>
      </p:sp>
      <p:sp>
        <p:nvSpPr>
          <p:cNvPr id="13" name="Freccia a sinistra 12">
            <a:extLst>
              <a:ext uri="{FF2B5EF4-FFF2-40B4-BE49-F238E27FC236}">
                <a16:creationId xmlns:a16="http://schemas.microsoft.com/office/drawing/2014/main" id="{A493232A-53E6-18F6-379E-698221A36DD9}"/>
              </a:ext>
            </a:extLst>
          </p:cNvPr>
          <p:cNvSpPr/>
          <p:nvPr/>
        </p:nvSpPr>
        <p:spPr>
          <a:xfrm>
            <a:off x="5604423" y="908670"/>
            <a:ext cx="1856301" cy="338216"/>
          </a:xfrm>
          <a:prstGeom prst="left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it-IT" sz="1000">
                <a:solidFill>
                  <a:schemeClr val="tx1"/>
                </a:solidFill>
                <a:latin typeface="Lucida Bright"/>
              </a:rPr>
              <a:t>Parallelizzazione</a:t>
            </a:r>
          </a:p>
        </p:txBody>
      </p:sp>
      <p:sp>
        <p:nvSpPr>
          <p:cNvPr id="2" name="PlaceHolder 3">
            <a:extLst>
              <a:ext uri="{FF2B5EF4-FFF2-40B4-BE49-F238E27FC236}">
                <a16:creationId xmlns:a16="http://schemas.microsoft.com/office/drawing/2014/main" id="{8A7848D2-7795-6BDA-C605-034A48B24C1A}"/>
              </a:ext>
            </a:extLst>
          </p:cNvPr>
          <p:cNvSpPr txBox="1">
            <a:spLocks/>
          </p:cNvSpPr>
          <p:nvPr/>
        </p:nvSpPr>
        <p:spPr>
          <a:xfrm>
            <a:off x="246600" y="4934160"/>
            <a:ext cx="7589880" cy="1875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1417"/>
              </a:spcBef>
            </a:pPr>
            <a:r>
              <a:rPr lang="en-US" sz="1000" spc="-1" dirty="0">
                <a:solidFill>
                  <a:srgbClr val="FFFFFF"/>
                </a:solidFill>
                <a:latin typeface="Lucida Bright"/>
                <a:ea typeface="Verdana"/>
              </a:rPr>
              <a:t>K-Means</a:t>
            </a:r>
          </a:p>
        </p:txBody>
      </p:sp>
    </p:spTree>
    <p:extLst>
      <p:ext uri="{BB962C8B-B14F-4D97-AF65-F5344CB8AC3E}">
        <p14:creationId xmlns:p14="http://schemas.microsoft.com/office/powerpoint/2010/main" val="819982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PlaceHolder 1"/>
          <p:cNvSpPr>
            <a:spLocks noGrp="1"/>
          </p:cNvSpPr>
          <p:nvPr>
            <p:ph type="title"/>
          </p:nvPr>
        </p:nvSpPr>
        <p:spPr>
          <a:xfrm>
            <a:off x="714240" y="961169"/>
            <a:ext cx="4332148" cy="640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120000"/>
              </a:lnSpc>
            </a:pPr>
            <a:r>
              <a:rPr lang="it-IT" sz="2000" b="1" spc="-1" dirty="0">
                <a:solidFill>
                  <a:srgbClr val="000000"/>
                </a:solidFill>
                <a:latin typeface="Lucida Bright"/>
                <a:ea typeface="Verdana"/>
              </a:rPr>
              <a:t>Specifiche</a:t>
            </a:r>
            <a:endParaRPr lang="it-IT" dirty="0"/>
          </a:p>
        </p:txBody>
      </p:sp>
      <p:sp>
        <p:nvSpPr>
          <p:cNvPr id="432" name="PlaceHolder 3"/>
          <p:cNvSpPr>
            <a:spLocks noGrp="1"/>
          </p:cNvSpPr>
          <p:nvPr>
            <p:ph/>
          </p:nvPr>
        </p:nvSpPr>
        <p:spPr>
          <a:xfrm>
            <a:off x="714240" y="1883520"/>
            <a:ext cx="3708720" cy="29718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1300" spc="-1" dirty="0">
                <a:solidFill>
                  <a:srgbClr val="000000"/>
                </a:solidFill>
                <a:latin typeface="Lucida Bright"/>
                <a:ea typeface="+mn-lt"/>
                <a:cs typeface="+mn-lt"/>
              </a:rPr>
              <a:t>Laptop System: </a:t>
            </a:r>
            <a:r>
              <a:rPr lang="en-US" sz="1300" spc="-1" dirty="0" err="1">
                <a:solidFill>
                  <a:srgbClr val="000000"/>
                </a:solidFill>
                <a:latin typeface="Lucida Bright"/>
                <a:ea typeface="+mn-lt"/>
                <a:cs typeface="+mn-lt"/>
              </a:rPr>
              <a:t>ASUSTeK</a:t>
            </a:r>
            <a:endParaRPr lang="it-IT" sz="1300" dirty="0">
              <a:latin typeface="Lucida Bright"/>
            </a:endParaRPr>
          </a:p>
          <a:p>
            <a:r>
              <a:rPr lang="en-US" sz="1300" spc="-1" dirty="0">
                <a:solidFill>
                  <a:srgbClr val="000000"/>
                </a:solidFill>
                <a:latin typeface="Lucida Bright"/>
                <a:ea typeface="+mn-lt"/>
                <a:cs typeface="+mn-lt"/>
              </a:rPr>
              <a:t>product: TUF Gaming FX505DV</a:t>
            </a:r>
            <a:endParaRPr lang="en-US" sz="1300" dirty="0">
              <a:latin typeface="Lucida Bright"/>
            </a:endParaRPr>
          </a:p>
          <a:p>
            <a:r>
              <a:rPr lang="en-US" sz="1300" spc="-1" dirty="0">
                <a:solidFill>
                  <a:srgbClr val="000000"/>
                </a:solidFill>
                <a:latin typeface="Lucida Bright"/>
                <a:ea typeface="+mn-lt"/>
                <a:cs typeface="+mn-lt"/>
              </a:rPr>
              <a:t>Distro: Ubuntu 22.04.4 LTS</a:t>
            </a:r>
            <a:endParaRPr lang="it-IT" sz="1300" dirty="0">
              <a:latin typeface="Lucida Bright"/>
            </a:endParaRPr>
          </a:p>
          <a:p>
            <a:r>
              <a:rPr lang="en-US" sz="1300" spc="-1" dirty="0">
                <a:solidFill>
                  <a:srgbClr val="000000"/>
                </a:solidFill>
                <a:latin typeface="Lucida Bright"/>
                <a:ea typeface="+mn-lt"/>
                <a:cs typeface="+mn-lt"/>
              </a:rPr>
              <a:t>Kernel: 6.5.0-21-generic x86 64</a:t>
            </a:r>
            <a:endParaRPr lang="en-US" sz="1300" dirty="0">
              <a:latin typeface="Lucida Bright"/>
            </a:endParaRPr>
          </a:p>
          <a:p>
            <a:r>
              <a:rPr lang="en-US" sz="1300" spc="-1" dirty="0">
                <a:solidFill>
                  <a:srgbClr val="000000"/>
                </a:solidFill>
                <a:latin typeface="Lucida Bright"/>
                <a:ea typeface="+mn-lt"/>
                <a:cs typeface="+mn-lt"/>
              </a:rPr>
              <a:t>CPU: quad core (8 thread) AMD Ryzen 7</a:t>
            </a:r>
            <a:endParaRPr lang="en-US" sz="1300" dirty="0">
              <a:latin typeface="Lucida Bright"/>
            </a:endParaRPr>
          </a:p>
          <a:p>
            <a:r>
              <a:rPr lang="en-US" sz="1300" spc="-1" dirty="0">
                <a:solidFill>
                  <a:srgbClr val="000000"/>
                </a:solidFill>
                <a:latin typeface="Lucida Bright"/>
                <a:ea typeface="+mn-lt"/>
                <a:cs typeface="+mn-lt"/>
              </a:rPr>
              <a:t>3750H 2.3 </a:t>
            </a:r>
            <a:r>
              <a:rPr lang="en-US" sz="1300" spc="-1" dirty="0" err="1">
                <a:solidFill>
                  <a:srgbClr val="000000"/>
                </a:solidFill>
                <a:latin typeface="Lucida Bright"/>
                <a:ea typeface="+mn-lt"/>
                <a:cs typeface="+mn-lt"/>
              </a:rPr>
              <a:t>Ghz</a:t>
            </a:r>
            <a:endParaRPr lang="en-US" sz="1300" dirty="0">
              <a:solidFill>
                <a:srgbClr val="000000"/>
              </a:solidFill>
              <a:latin typeface="Lucida Bright"/>
              <a:ea typeface="+mn-lt"/>
              <a:cs typeface="+mn-lt"/>
            </a:endParaRPr>
          </a:p>
          <a:p>
            <a:r>
              <a:rPr lang="en-US" sz="1300" spc="-1" dirty="0">
                <a:solidFill>
                  <a:srgbClr val="000000"/>
                </a:solidFill>
                <a:latin typeface="Lucida Bright"/>
                <a:ea typeface="+mn-lt"/>
                <a:cs typeface="+mn-lt"/>
              </a:rPr>
              <a:t>Memory: 16 GB</a:t>
            </a:r>
            <a:endParaRPr lang="en-US" sz="1300" dirty="0">
              <a:latin typeface="Lucida Bright"/>
            </a:endParaRPr>
          </a:p>
        </p:txBody>
      </p:sp>
      <p:sp>
        <p:nvSpPr>
          <p:cNvPr id="434" name="PlaceHolder 5"/>
          <p:cNvSpPr>
            <a:spLocks noGrp="1"/>
          </p:cNvSpPr>
          <p:nvPr>
            <p:ph/>
          </p:nvPr>
        </p:nvSpPr>
        <p:spPr>
          <a:xfrm>
            <a:off x="4720320" y="1883520"/>
            <a:ext cx="3793320" cy="29718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1300" spc="-1" dirty="0">
                <a:solidFill>
                  <a:srgbClr val="000000"/>
                </a:solidFill>
                <a:latin typeface="Lucida Bright"/>
                <a:ea typeface="+mn-lt"/>
                <a:cs typeface="+mn-lt"/>
              </a:rPr>
              <a:t>Laptop System: LENOVO ThinkPad X280</a:t>
            </a:r>
            <a:endParaRPr lang="it-IT" dirty="0">
              <a:latin typeface="Lucida Bright"/>
            </a:endParaRPr>
          </a:p>
          <a:p>
            <a:r>
              <a:rPr lang="en-US" sz="1300" spc="-1" dirty="0">
                <a:solidFill>
                  <a:srgbClr val="000000"/>
                </a:solidFill>
                <a:latin typeface="Lucida Bright"/>
                <a:ea typeface="+mn-lt"/>
                <a:cs typeface="+mn-lt"/>
              </a:rPr>
              <a:t>Distro: Debian GNU/Linux </a:t>
            </a:r>
            <a:r>
              <a:rPr lang="en-US" sz="1300" spc="-1" dirty="0" err="1">
                <a:solidFill>
                  <a:srgbClr val="000000"/>
                </a:solidFill>
                <a:latin typeface="Lucida Bright"/>
                <a:ea typeface="+mn-lt"/>
                <a:cs typeface="+mn-lt"/>
              </a:rPr>
              <a:t>trixie</a:t>
            </a:r>
            <a:r>
              <a:rPr lang="en-US" sz="1300" spc="-1" dirty="0">
                <a:solidFill>
                  <a:srgbClr val="000000"/>
                </a:solidFill>
                <a:latin typeface="Lucida Bright"/>
                <a:ea typeface="+mn-lt"/>
                <a:cs typeface="+mn-lt"/>
              </a:rPr>
              <a:t>/</a:t>
            </a:r>
            <a:r>
              <a:rPr lang="en-US" sz="1300" spc="-1" dirty="0" err="1">
                <a:solidFill>
                  <a:srgbClr val="000000"/>
                </a:solidFill>
                <a:latin typeface="Lucida Bright"/>
                <a:ea typeface="+mn-lt"/>
                <a:cs typeface="+mn-lt"/>
              </a:rPr>
              <a:t>sid</a:t>
            </a:r>
            <a:endParaRPr lang="en-US" dirty="0">
              <a:latin typeface="Lucida Bright"/>
            </a:endParaRPr>
          </a:p>
          <a:p>
            <a:r>
              <a:rPr lang="en-US" sz="1300" spc="-1" dirty="0">
                <a:solidFill>
                  <a:srgbClr val="000000"/>
                </a:solidFill>
                <a:latin typeface="Lucida Bright"/>
                <a:ea typeface="+mn-lt"/>
                <a:cs typeface="+mn-lt"/>
              </a:rPr>
              <a:t>Kernel: 6.6.15-amd64</a:t>
            </a:r>
            <a:endParaRPr lang="en-US" dirty="0">
              <a:latin typeface="Lucida Bright"/>
            </a:endParaRPr>
          </a:p>
          <a:p>
            <a:r>
              <a:rPr lang="en-US" sz="1300" spc="-1" dirty="0">
                <a:solidFill>
                  <a:srgbClr val="000000"/>
                </a:solidFill>
                <a:latin typeface="Lucida Bright"/>
                <a:ea typeface="+mn-lt"/>
                <a:cs typeface="+mn-lt"/>
              </a:rPr>
              <a:t>CPU: dual core (4 threads) model: Intel Core</a:t>
            </a:r>
            <a:endParaRPr lang="en-US" dirty="0">
              <a:latin typeface="Lucida Bright"/>
            </a:endParaRPr>
          </a:p>
          <a:p>
            <a:r>
              <a:rPr lang="en-US" sz="1300" spc="-1" dirty="0">
                <a:solidFill>
                  <a:srgbClr val="000000"/>
                </a:solidFill>
                <a:latin typeface="Lucida Bright"/>
                <a:ea typeface="+mn-lt"/>
                <a:cs typeface="+mn-lt"/>
              </a:rPr>
              <a:t>i5-7300U 64 bits 2.6 </a:t>
            </a:r>
            <a:r>
              <a:rPr lang="en-US" sz="1300" spc="-1" dirty="0" err="1">
                <a:solidFill>
                  <a:srgbClr val="000000"/>
                </a:solidFill>
                <a:latin typeface="Lucida Bright"/>
                <a:ea typeface="+mn-lt"/>
                <a:cs typeface="+mn-lt"/>
              </a:rPr>
              <a:t>Ghz</a:t>
            </a:r>
            <a:endParaRPr lang="en-US" dirty="0">
              <a:latin typeface="Lucida Bright"/>
            </a:endParaRPr>
          </a:p>
          <a:p>
            <a:r>
              <a:rPr lang="en-US" sz="1300" spc="-1" dirty="0">
                <a:solidFill>
                  <a:srgbClr val="000000"/>
                </a:solidFill>
                <a:latin typeface="Lucida Bright"/>
                <a:ea typeface="+mn-lt"/>
                <a:cs typeface="+mn-lt"/>
              </a:rPr>
              <a:t>Memory: 8 GB</a:t>
            </a:r>
            <a:endParaRPr lang="en-US" dirty="0">
              <a:latin typeface="Lucida Bright"/>
            </a:endParaRPr>
          </a:p>
        </p:txBody>
      </p:sp>
      <p:sp>
        <p:nvSpPr>
          <p:cNvPr id="3" name="PlaceHolder 3">
            <a:extLst>
              <a:ext uri="{FF2B5EF4-FFF2-40B4-BE49-F238E27FC236}">
                <a16:creationId xmlns:a16="http://schemas.microsoft.com/office/drawing/2014/main" id="{4A91BC9B-6B7A-37DA-D199-C459DEAC468D}"/>
              </a:ext>
            </a:extLst>
          </p:cNvPr>
          <p:cNvSpPr txBox="1">
            <a:spLocks/>
          </p:cNvSpPr>
          <p:nvPr/>
        </p:nvSpPr>
        <p:spPr>
          <a:xfrm>
            <a:off x="246600" y="4934160"/>
            <a:ext cx="7589880" cy="1875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1417"/>
              </a:spcBef>
            </a:pPr>
            <a:r>
              <a:rPr lang="en-US" sz="1000" spc="-1" dirty="0">
                <a:solidFill>
                  <a:srgbClr val="FFFFFF"/>
                </a:solidFill>
                <a:latin typeface="Lucida Bright"/>
                <a:ea typeface="Verdana"/>
              </a:rPr>
              <a:t>K-Means</a:t>
            </a:r>
          </a:p>
        </p:txBody>
      </p:sp>
    </p:spTree>
    <p:extLst>
      <p:ext uri="{BB962C8B-B14F-4D97-AF65-F5344CB8AC3E}">
        <p14:creationId xmlns:p14="http://schemas.microsoft.com/office/powerpoint/2010/main" val="3806453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>
            <a:extLst>
              <a:ext uri="{FF2B5EF4-FFF2-40B4-BE49-F238E27FC236}">
                <a16:creationId xmlns:a16="http://schemas.microsoft.com/office/drawing/2014/main" id="{60351D67-5530-EC68-0B09-5D3C85742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596" y="2142245"/>
            <a:ext cx="1371264" cy="640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120000"/>
              </a:lnSpc>
            </a:pPr>
            <a:r>
              <a:rPr lang="it-IT" sz="2000" b="1" spc="-1" err="1">
                <a:solidFill>
                  <a:srgbClr val="000000"/>
                </a:solidFill>
                <a:latin typeface="Lucida Bright"/>
                <a:ea typeface="Verdana"/>
              </a:rPr>
              <a:t>Speedup</a:t>
            </a:r>
            <a:endParaRPr lang="it-IT" sz="2000">
              <a:solidFill>
                <a:srgbClr val="000000"/>
              </a:solidFill>
            </a:endParaRPr>
          </a:p>
        </p:txBody>
      </p:sp>
      <p:pic>
        <p:nvPicPr>
          <p:cNvPr id="4" name="Immagine 3" descr="Immagine che contiene testo, diagramma, linea, Diagramma&#10;&#10;Descrizione generata automaticamente">
            <a:extLst>
              <a:ext uri="{FF2B5EF4-FFF2-40B4-BE49-F238E27FC236}">
                <a16:creationId xmlns:a16="http://schemas.microsoft.com/office/drawing/2014/main" id="{E08F951E-337A-19EC-A9AB-747688C546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8272" y="2462148"/>
            <a:ext cx="2929300" cy="2429009"/>
          </a:xfrm>
          <a:prstGeom prst="rect">
            <a:avLst/>
          </a:prstGeom>
        </p:spPr>
      </p:pic>
      <p:pic>
        <p:nvPicPr>
          <p:cNvPr id="6" name="Immagine 5" descr="Immagine che contiene testo, linea, diagramma, Diagramma&#10;&#10;Descrizione generata automaticamente">
            <a:extLst>
              <a:ext uri="{FF2B5EF4-FFF2-40B4-BE49-F238E27FC236}">
                <a16:creationId xmlns:a16="http://schemas.microsoft.com/office/drawing/2014/main" id="{AC97E6D4-67F7-AAF2-3015-76C6F6438E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0942" y="674"/>
            <a:ext cx="2934458" cy="2457905"/>
          </a:xfrm>
          <a:prstGeom prst="rect">
            <a:avLst/>
          </a:prstGeom>
        </p:spPr>
      </p:pic>
      <p:pic>
        <p:nvPicPr>
          <p:cNvPr id="7" name="Immagine 6" descr="Immagine che contiene testo, linea, diagramma, schermata&#10;&#10;Descrizione generata automaticamente">
            <a:extLst>
              <a:ext uri="{FF2B5EF4-FFF2-40B4-BE49-F238E27FC236}">
                <a16:creationId xmlns:a16="http://schemas.microsoft.com/office/drawing/2014/main" id="{759F6468-4DC2-C4A4-FAD3-649330D26E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12673" y="2462147"/>
            <a:ext cx="2934348" cy="2429010"/>
          </a:xfrm>
          <a:prstGeom prst="rect">
            <a:avLst/>
          </a:prstGeom>
        </p:spPr>
      </p:pic>
      <p:pic>
        <p:nvPicPr>
          <p:cNvPr id="9" name="Immagine 8" descr="Immagine che contiene testo, linea, diagramma, Diagramma&#10;&#10;Descrizione generata automaticamente">
            <a:extLst>
              <a:ext uri="{FF2B5EF4-FFF2-40B4-BE49-F238E27FC236}">
                <a16:creationId xmlns:a16="http://schemas.microsoft.com/office/drawing/2014/main" id="{F908BD67-84C8-7188-86F0-BF57EBEFED8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12673" y="675"/>
            <a:ext cx="3004806" cy="2457905"/>
          </a:xfrm>
          <a:prstGeom prst="rect">
            <a:avLst/>
          </a:prstGeom>
        </p:spPr>
      </p:pic>
      <p:sp>
        <p:nvSpPr>
          <p:cNvPr id="3" name="PlaceHolder 3">
            <a:extLst>
              <a:ext uri="{FF2B5EF4-FFF2-40B4-BE49-F238E27FC236}">
                <a16:creationId xmlns:a16="http://schemas.microsoft.com/office/drawing/2014/main" id="{09C5EA2F-192F-7AD2-6739-45C69FB3F43C}"/>
              </a:ext>
            </a:extLst>
          </p:cNvPr>
          <p:cNvSpPr txBox="1">
            <a:spLocks/>
          </p:cNvSpPr>
          <p:nvPr/>
        </p:nvSpPr>
        <p:spPr>
          <a:xfrm>
            <a:off x="246600" y="4934160"/>
            <a:ext cx="7589880" cy="1875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1417"/>
              </a:spcBef>
            </a:pPr>
            <a:r>
              <a:rPr lang="en-US" sz="1000" spc="-1" dirty="0">
                <a:solidFill>
                  <a:srgbClr val="FFFFFF"/>
                </a:solidFill>
                <a:latin typeface="Lucida Bright"/>
                <a:ea typeface="Verdana"/>
              </a:rPr>
              <a:t>K-Means</a:t>
            </a:r>
          </a:p>
        </p:txBody>
      </p:sp>
    </p:spTree>
    <p:extLst>
      <p:ext uri="{BB962C8B-B14F-4D97-AF65-F5344CB8AC3E}">
        <p14:creationId xmlns:p14="http://schemas.microsoft.com/office/powerpoint/2010/main" val="37811533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PlaceHolder 1"/>
          <p:cNvSpPr>
            <a:spLocks noGrp="1"/>
          </p:cNvSpPr>
          <p:nvPr>
            <p:ph type="title"/>
          </p:nvPr>
        </p:nvSpPr>
        <p:spPr>
          <a:xfrm>
            <a:off x="698760" y="1631849"/>
            <a:ext cx="4753264" cy="4921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it-IT" sz="2500" strike="noStrike" spc="-1">
                <a:solidFill>
                  <a:srgbClr val="FEFFFF"/>
                </a:solidFill>
                <a:latin typeface="Lucida Bright"/>
                <a:ea typeface="Verdana"/>
              </a:rPr>
              <a:t>K-Means - </a:t>
            </a:r>
            <a:r>
              <a:rPr lang="it-IT" sz="2500" strike="noStrike" spc="-1" err="1">
                <a:solidFill>
                  <a:srgbClr val="FEFFFF"/>
                </a:solidFill>
                <a:latin typeface="Lucida Bright"/>
                <a:ea typeface="Verdana"/>
              </a:rPr>
              <a:t>OpenMP</a:t>
            </a:r>
            <a:endParaRPr lang="en-US" sz="2500" strike="noStrike" spc="-1">
              <a:solidFill>
                <a:srgbClr val="000000"/>
              </a:solidFill>
              <a:latin typeface="Lucida Bright" panose="02040602050505020304" pitchFamily="18" charset="0"/>
            </a:endParaRPr>
          </a:p>
        </p:txBody>
      </p:sp>
      <p:sp>
        <p:nvSpPr>
          <p:cNvPr id="446" name="PlaceHolder 3"/>
          <p:cNvSpPr>
            <a:spLocks noGrp="1"/>
          </p:cNvSpPr>
          <p:nvPr>
            <p:ph/>
          </p:nvPr>
        </p:nvSpPr>
        <p:spPr>
          <a:xfrm>
            <a:off x="698760" y="2215832"/>
            <a:ext cx="7123320" cy="16074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514350" indent="-285750">
              <a:spcBef>
                <a:spcPts val="1417"/>
              </a:spcBef>
            </a:pPr>
            <a:r>
              <a:rPr lang="en-US" sz="1300" spc="-1" err="1">
                <a:solidFill>
                  <a:srgbClr val="FEFFFF"/>
                </a:solidFill>
                <a:latin typeface="Lucida Bright"/>
                <a:ea typeface="Verdana"/>
              </a:rPr>
              <a:t>Programmazione</a:t>
            </a:r>
            <a:r>
              <a:rPr lang="en-US" sz="1300" spc="-1">
                <a:solidFill>
                  <a:srgbClr val="FEFFFF"/>
                </a:solidFill>
                <a:latin typeface="Lucida Bright"/>
                <a:ea typeface="Verdana"/>
              </a:rPr>
              <a:t> </a:t>
            </a:r>
            <a:r>
              <a:rPr lang="en-US" sz="1300" spc="-1" err="1">
                <a:solidFill>
                  <a:srgbClr val="FEFFFF"/>
                </a:solidFill>
                <a:latin typeface="Lucida Bright"/>
                <a:ea typeface="Verdana"/>
              </a:rPr>
              <a:t>ad</a:t>
            </a:r>
            <a:r>
              <a:rPr lang="en-US" sz="1300" spc="-1">
                <a:solidFill>
                  <a:srgbClr val="FEFFFF"/>
                </a:solidFill>
                <a:latin typeface="Lucida Bright"/>
                <a:ea typeface="Verdana"/>
              </a:rPr>
              <a:t> </a:t>
            </a:r>
            <a:r>
              <a:rPr lang="en-US" sz="1300" spc="-1" err="1">
                <a:solidFill>
                  <a:srgbClr val="FEFFFF"/>
                </a:solidFill>
                <a:latin typeface="Lucida Bright"/>
                <a:ea typeface="Verdana"/>
              </a:rPr>
              <a:t>oggetti</a:t>
            </a:r>
            <a:r>
              <a:rPr lang="en-US" sz="1300" spc="-1">
                <a:solidFill>
                  <a:srgbClr val="FEFFFF"/>
                </a:solidFill>
                <a:latin typeface="Lucida Bright"/>
                <a:ea typeface="Verdana"/>
              </a:rPr>
              <a:t> non </a:t>
            </a:r>
            <a:r>
              <a:rPr lang="en-US" sz="1300" spc="-1" err="1">
                <a:solidFill>
                  <a:srgbClr val="FEFFFF"/>
                </a:solidFill>
                <a:latin typeface="Lucida Bright"/>
                <a:ea typeface="Verdana"/>
              </a:rPr>
              <a:t>ideale</a:t>
            </a:r>
            <a:r>
              <a:rPr lang="en-US" sz="1300" spc="-1">
                <a:solidFill>
                  <a:srgbClr val="FEFFFF"/>
                </a:solidFill>
                <a:latin typeface="Lucida Bright"/>
                <a:ea typeface="Verdana"/>
              </a:rPr>
              <a:t> per </a:t>
            </a:r>
            <a:r>
              <a:rPr lang="en-US" sz="1300" spc="-1" err="1">
                <a:solidFill>
                  <a:srgbClr val="FEFFFF"/>
                </a:solidFill>
                <a:latin typeface="Lucida Bright"/>
                <a:ea typeface="Verdana"/>
              </a:rPr>
              <a:t>questo</a:t>
            </a:r>
            <a:r>
              <a:rPr lang="en-US" sz="1300" spc="-1">
                <a:solidFill>
                  <a:srgbClr val="FEFFFF"/>
                </a:solidFill>
                <a:latin typeface="Lucida Bright"/>
                <a:ea typeface="Verdana"/>
              </a:rPr>
              <a:t> approccio</a:t>
            </a:r>
          </a:p>
          <a:p>
            <a:pPr marL="514350" indent="-285750">
              <a:spcBef>
                <a:spcPts val="1417"/>
              </a:spcBef>
            </a:pPr>
            <a:r>
              <a:rPr lang="en-US" sz="1300" spc="-1" err="1">
                <a:solidFill>
                  <a:srgbClr val="FEFFFF"/>
                </a:solidFill>
                <a:latin typeface="Lucida Bright"/>
                <a:ea typeface="Verdana"/>
              </a:rPr>
              <a:t>Prestazioni</a:t>
            </a:r>
            <a:r>
              <a:rPr lang="en-US" sz="1300" spc="-1">
                <a:solidFill>
                  <a:srgbClr val="FEFFFF"/>
                </a:solidFill>
                <a:latin typeface="Lucida Bright"/>
                <a:ea typeface="Verdana"/>
              </a:rPr>
              <a:t> </a:t>
            </a:r>
            <a:r>
              <a:rPr lang="en-US" sz="1300" spc="-1" err="1">
                <a:solidFill>
                  <a:srgbClr val="FEFFFF"/>
                </a:solidFill>
                <a:latin typeface="Lucida Bright"/>
                <a:ea typeface="Verdana"/>
              </a:rPr>
              <a:t>migliorate</a:t>
            </a:r>
            <a:r>
              <a:rPr lang="en-US" sz="1300" spc="-1">
                <a:solidFill>
                  <a:srgbClr val="FEFFFF"/>
                </a:solidFill>
                <a:latin typeface="Lucida Bright"/>
                <a:ea typeface="Verdana"/>
              </a:rPr>
              <a:t> rispetto </a:t>
            </a:r>
            <a:r>
              <a:rPr lang="en-US" sz="1300" spc="-1" err="1">
                <a:solidFill>
                  <a:srgbClr val="FEFFFF"/>
                </a:solidFill>
                <a:latin typeface="Lucida Bright"/>
                <a:ea typeface="Verdana"/>
              </a:rPr>
              <a:t>alla</a:t>
            </a:r>
            <a:r>
              <a:rPr lang="en-US" sz="1300" spc="-1">
                <a:solidFill>
                  <a:srgbClr val="FEFFFF"/>
                </a:solidFill>
                <a:latin typeface="Lucida Bright"/>
                <a:ea typeface="Verdana"/>
              </a:rPr>
              <a:t> </a:t>
            </a:r>
            <a:r>
              <a:rPr lang="en-US" sz="1300" spc="-1" err="1">
                <a:solidFill>
                  <a:srgbClr val="FEFFFF"/>
                </a:solidFill>
                <a:latin typeface="Lucida Bright"/>
                <a:ea typeface="Verdana"/>
              </a:rPr>
              <a:t>versione</a:t>
            </a:r>
            <a:r>
              <a:rPr lang="en-US" sz="1300" spc="-1">
                <a:solidFill>
                  <a:srgbClr val="FEFFFF"/>
                </a:solidFill>
                <a:latin typeface="Lucida Bright"/>
                <a:ea typeface="Verdana"/>
              </a:rPr>
              <a:t> </a:t>
            </a:r>
            <a:r>
              <a:rPr lang="en-US" sz="1300" spc="-1" err="1">
                <a:solidFill>
                  <a:srgbClr val="FEFFFF"/>
                </a:solidFill>
                <a:latin typeface="Lucida Bright"/>
                <a:ea typeface="Verdana"/>
              </a:rPr>
              <a:t>sequenziale</a:t>
            </a:r>
            <a:endParaRPr lang="en-US" sz="1300" spc="-1" err="1">
              <a:solidFill>
                <a:srgbClr val="FEFFFF"/>
              </a:solidFill>
              <a:latin typeface="Lucida Bright" panose="02040602050505020304" pitchFamily="18" charset="0"/>
              <a:ea typeface="Verdana"/>
            </a:endParaRPr>
          </a:p>
          <a:p>
            <a:pPr marL="514350" indent="-285750">
              <a:spcBef>
                <a:spcPts val="1417"/>
              </a:spcBef>
            </a:pPr>
            <a:endParaRPr lang="en-US" sz="1300" spc="-1">
              <a:solidFill>
                <a:srgbClr val="FEFFFF"/>
              </a:solidFill>
              <a:latin typeface="Lucida Bright" panose="02040602050505020304" pitchFamily="18" charset="0"/>
              <a:ea typeface="Verdana"/>
            </a:endParaRPr>
          </a:p>
          <a:p>
            <a:pPr marL="514350" indent="-285750">
              <a:spcBef>
                <a:spcPts val="1417"/>
              </a:spcBef>
            </a:pPr>
            <a:endParaRPr lang="en-US" sz="1300" spc="-1">
              <a:solidFill>
                <a:srgbClr val="FEFFFF"/>
              </a:solidFill>
              <a:latin typeface="Lucida Bright" panose="02040602050505020304" pitchFamily="18" charset="0"/>
              <a:ea typeface="Verdana"/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FB8AE70C-4877-8416-AAD4-BC74BC46F06A}"/>
              </a:ext>
            </a:extLst>
          </p:cNvPr>
          <p:cNvSpPr txBox="1"/>
          <p:nvPr/>
        </p:nvSpPr>
        <p:spPr>
          <a:xfrm>
            <a:off x="698760" y="991063"/>
            <a:ext cx="2838255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it-IT" sz="3200" b="1">
                <a:solidFill>
                  <a:schemeClr val="bg1"/>
                </a:solidFill>
                <a:latin typeface="Lucida Bright"/>
              </a:rPr>
              <a:t>Conclusioni</a:t>
            </a:r>
            <a:endParaRPr lang="it-IT" sz="3200" b="1">
              <a:solidFill>
                <a:schemeClr val="bg1"/>
              </a:solidFill>
              <a:latin typeface="Lucida Bright" panose="02040602050505020304" pitchFamily="18" charset="0"/>
            </a:endParaRPr>
          </a:p>
        </p:txBody>
      </p:sp>
      <p:sp>
        <p:nvSpPr>
          <p:cNvPr id="3" name="PlaceHolder 3">
            <a:extLst>
              <a:ext uri="{FF2B5EF4-FFF2-40B4-BE49-F238E27FC236}">
                <a16:creationId xmlns:a16="http://schemas.microsoft.com/office/drawing/2014/main" id="{3CD489C3-EC5D-675E-0AB9-F6F8287E8065}"/>
              </a:ext>
            </a:extLst>
          </p:cNvPr>
          <p:cNvSpPr txBox="1">
            <a:spLocks/>
          </p:cNvSpPr>
          <p:nvPr/>
        </p:nvSpPr>
        <p:spPr>
          <a:xfrm>
            <a:off x="224372" y="4955940"/>
            <a:ext cx="7589880" cy="18756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1417"/>
              </a:spcBef>
            </a:pPr>
            <a:r>
              <a:rPr lang="en-US" sz="1000" spc="-1" dirty="0">
                <a:solidFill>
                  <a:srgbClr val="004C7E"/>
                </a:solidFill>
                <a:latin typeface="Lucida Bright"/>
                <a:ea typeface="Verdana"/>
              </a:rPr>
              <a:t>K-Means</a:t>
            </a:r>
          </a:p>
        </p:txBody>
      </p:sp>
    </p:spTree>
    <p:extLst>
      <p:ext uri="{BB962C8B-B14F-4D97-AF65-F5344CB8AC3E}">
        <p14:creationId xmlns:p14="http://schemas.microsoft.com/office/powerpoint/2010/main" val="273064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PlaceHolder 1"/>
          <p:cNvSpPr>
            <a:spLocks noGrp="1"/>
          </p:cNvSpPr>
          <p:nvPr>
            <p:ph type="title"/>
          </p:nvPr>
        </p:nvSpPr>
        <p:spPr>
          <a:xfrm>
            <a:off x="1257480" y="1425240"/>
            <a:ext cx="7043400" cy="520438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r>
              <a:rPr lang="it-IT" sz="3200" b="1" spc="-1">
                <a:solidFill>
                  <a:srgbClr val="FEFFFF"/>
                </a:solidFill>
                <a:latin typeface="Lucida Bright"/>
                <a:ea typeface="Verdana"/>
              </a:rPr>
              <a:t>K-Means</a:t>
            </a:r>
            <a:endParaRPr lang="it-IT" sz="3200" b="1" strike="noStrike" spc="-1">
              <a:solidFill>
                <a:srgbClr val="FEFFFF"/>
              </a:solidFill>
              <a:latin typeface="Lucida Bright"/>
              <a:ea typeface="Verdana"/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DD74028F-88A2-CAB5-E52A-113220BFF5F4}"/>
              </a:ext>
            </a:extLst>
          </p:cNvPr>
          <p:cNvSpPr txBox="1"/>
          <p:nvPr/>
        </p:nvSpPr>
        <p:spPr>
          <a:xfrm>
            <a:off x="1256760" y="2189491"/>
            <a:ext cx="7045624" cy="4770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2500">
                <a:solidFill>
                  <a:srgbClr val="FEFFFF"/>
                </a:solidFill>
                <a:latin typeface="Lucida Bright"/>
              </a:rPr>
              <a:t>C - </a:t>
            </a:r>
            <a:r>
              <a:rPr lang="it-IT" sz="2500" err="1">
                <a:solidFill>
                  <a:srgbClr val="FEFFFF"/>
                </a:solidFill>
                <a:latin typeface="Lucida Bright"/>
              </a:rPr>
              <a:t>OpenACC</a:t>
            </a:r>
            <a:endParaRPr lang="it-IT" sz="2500">
              <a:latin typeface="Lucida Bright"/>
            </a:endParaRPr>
          </a:p>
        </p:txBody>
      </p:sp>
    </p:spTree>
    <p:extLst>
      <p:ext uri="{BB962C8B-B14F-4D97-AF65-F5344CB8AC3E}">
        <p14:creationId xmlns:p14="http://schemas.microsoft.com/office/powerpoint/2010/main" val="844190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PlaceHolder 1"/>
          <p:cNvSpPr>
            <a:spLocks noGrp="1"/>
          </p:cNvSpPr>
          <p:nvPr>
            <p:ph type="title"/>
          </p:nvPr>
        </p:nvSpPr>
        <p:spPr>
          <a:xfrm>
            <a:off x="1257480" y="1425240"/>
            <a:ext cx="7043400" cy="520438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it-IT" sz="3200" b="1" strike="noStrike" spc="-1">
                <a:solidFill>
                  <a:srgbClr val="FEFFFF"/>
                </a:solidFill>
                <a:latin typeface="Lucida Bright"/>
                <a:ea typeface="Verdana"/>
              </a:rPr>
              <a:t>Image </a:t>
            </a:r>
            <a:r>
              <a:rPr lang="it-IT" sz="3200" b="1" strike="noStrike" spc="-1" err="1">
                <a:solidFill>
                  <a:srgbClr val="FEFFFF"/>
                </a:solidFill>
                <a:latin typeface="Lucida Bright"/>
                <a:ea typeface="Verdana"/>
              </a:rPr>
              <a:t>Augmentation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F359D1F0-2CE7-E558-3629-F73390B5CF86}"/>
              </a:ext>
            </a:extLst>
          </p:cNvPr>
          <p:cNvSpPr txBox="1"/>
          <p:nvPr/>
        </p:nvSpPr>
        <p:spPr>
          <a:xfrm>
            <a:off x="1263050" y="2047874"/>
            <a:ext cx="7034841" cy="4770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2500">
                <a:solidFill>
                  <a:srgbClr val="FEFFFF"/>
                </a:solidFill>
                <a:latin typeface="Lucida Bright"/>
              </a:rPr>
              <a:t>Python - </a:t>
            </a:r>
            <a:r>
              <a:rPr lang="it-IT" sz="2500" err="1">
                <a:solidFill>
                  <a:srgbClr val="FEFFFF"/>
                </a:solidFill>
                <a:latin typeface="Lucida Bright"/>
              </a:rPr>
              <a:t>JobLib</a:t>
            </a:r>
            <a:endParaRPr lang="it-IT" sz="2500">
              <a:latin typeface="Lucida Brigh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PlaceHolder 1"/>
          <p:cNvSpPr>
            <a:spLocks noGrp="1"/>
          </p:cNvSpPr>
          <p:nvPr>
            <p:ph type="title"/>
          </p:nvPr>
        </p:nvSpPr>
        <p:spPr>
          <a:xfrm>
            <a:off x="714240" y="713160"/>
            <a:ext cx="8103600" cy="640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indent="0">
              <a:lnSpc>
                <a:spcPct val="120000"/>
              </a:lnSpc>
              <a:buNone/>
            </a:pPr>
            <a:r>
              <a:rPr lang="it-IT" sz="1800" b="1" spc="-1">
                <a:solidFill>
                  <a:srgbClr val="000000"/>
                </a:solidFill>
                <a:latin typeface="Lucida Bright"/>
                <a:ea typeface="Verdana"/>
              </a:rPr>
              <a:t>Introduzione</a:t>
            </a:r>
            <a:endParaRPr lang="it-IT" sz="1800" b="1" strike="noStrike" spc="-1">
              <a:solidFill>
                <a:srgbClr val="000000"/>
              </a:solidFill>
              <a:latin typeface="Lucida Bright"/>
              <a:ea typeface="Verdana"/>
            </a:endParaRPr>
          </a:p>
        </p:txBody>
      </p:sp>
      <p:sp>
        <p:nvSpPr>
          <p:cNvPr id="415" name="PlaceHolder 2"/>
          <p:cNvSpPr>
            <a:spLocks noGrp="1"/>
          </p:cNvSpPr>
          <p:nvPr>
            <p:ph/>
          </p:nvPr>
        </p:nvSpPr>
        <p:spPr>
          <a:xfrm>
            <a:off x="714240" y="1361160"/>
            <a:ext cx="8103600" cy="3352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289560" indent="-285750">
              <a:lnSpc>
                <a:spcPct val="150000"/>
              </a:lnSpc>
              <a:spcBef>
                <a:spcPts val="751"/>
              </a:spcBef>
              <a:buFont typeface="Calibri" panose="020B0604020202020204" pitchFamily="34" charset="0"/>
              <a:buChar char="-"/>
              <a:tabLst>
                <a:tab pos="0" algn="l"/>
              </a:tabLst>
            </a:pPr>
            <a:r>
              <a:rPr lang="it-IT" sz="1350" spc="-1" dirty="0">
                <a:solidFill>
                  <a:srgbClr val="000000"/>
                </a:solidFill>
                <a:latin typeface="Lucida Bright"/>
                <a:ea typeface="Verdana"/>
              </a:rPr>
              <a:t>K-</a:t>
            </a:r>
            <a:r>
              <a:rPr lang="it-IT" sz="1350" spc="-1" dirty="0" err="1">
                <a:solidFill>
                  <a:srgbClr val="000000"/>
                </a:solidFill>
                <a:latin typeface="Lucida Bright"/>
                <a:ea typeface="Verdana"/>
              </a:rPr>
              <a:t>means</a:t>
            </a:r>
            <a:r>
              <a:rPr lang="it-IT" sz="1350" spc="-1" dirty="0">
                <a:solidFill>
                  <a:srgbClr val="000000"/>
                </a:solidFill>
                <a:latin typeface="Lucida Bright"/>
                <a:ea typeface="Verdana"/>
              </a:rPr>
              <a:t> è una tecnica di machine learning </a:t>
            </a:r>
            <a:r>
              <a:rPr lang="it-IT" sz="1350" spc="-1" dirty="0" err="1">
                <a:solidFill>
                  <a:srgbClr val="000000"/>
                </a:solidFill>
                <a:latin typeface="Lucida Bright"/>
                <a:ea typeface="Verdana"/>
              </a:rPr>
              <a:t>unsupervised</a:t>
            </a:r>
            <a:r>
              <a:rPr lang="it-IT" sz="1350" spc="-1" dirty="0">
                <a:solidFill>
                  <a:srgbClr val="000000"/>
                </a:solidFill>
                <a:latin typeface="Lucida Bright"/>
                <a:ea typeface="Verdana"/>
              </a:rPr>
              <a:t> per raggruppare un insieme di elementi omogenei intorno a K cluster</a:t>
            </a:r>
          </a:p>
          <a:p>
            <a:pPr marL="289560" indent="-285750">
              <a:lnSpc>
                <a:spcPct val="150000"/>
              </a:lnSpc>
              <a:spcBef>
                <a:spcPts val="751"/>
              </a:spcBef>
              <a:buFont typeface="Calibri" panose="020B0604020202020204" pitchFamily="34" charset="0"/>
              <a:buChar char="-"/>
              <a:tabLst>
                <a:tab pos="0" algn="l"/>
              </a:tabLst>
            </a:pPr>
            <a:r>
              <a:rPr lang="it-IT" sz="1350" spc="-1" dirty="0">
                <a:latin typeface="Lucida Bright"/>
                <a:ea typeface="Verdana"/>
              </a:rPr>
              <a:t>Direttive (</a:t>
            </a:r>
            <a:r>
              <a:rPr lang="it-IT" sz="1350" spc="-1" dirty="0" err="1">
                <a:latin typeface="Lucida Bright"/>
                <a:ea typeface="Verdana"/>
              </a:rPr>
              <a:t>pragma</a:t>
            </a:r>
            <a:r>
              <a:rPr lang="it-IT" sz="1350" spc="-1" dirty="0">
                <a:latin typeface="Lucida Bright"/>
                <a:ea typeface="Verdana"/>
              </a:rPr>
              <a:t>) </a:t>
            </a:r>
            <a:r>
              <a:rPr lang="it-IT" sz="1350" spc="-1" dirty="0" err="1">
                <a:latin typeface="Lucida Bright"/>
                <a:ea typeface="Verdana"/>
              </a:rPr>
              <a:t>OpenACC</a:t>
            </a:r>
            <a:r>
              <a:rPr lang="it-IT" sz="1350" spc="-1" dirty="0">
                <a:latin typeface="Lucida Bright"/>
                <a:ea typeface="Verdana"/>
              </a:rPr>
              <a:t> per la parallelizzazione</a:t>
            </a:r>
          </a:p>
          <a:p>
            <a:pPr marL="289560" indent="-285750">
              <a:lnSpc>
                <a:spcPct val="150000"/>
              </a:lnSpc>
              <a:spcBef>
                <a:spcPts val="751"/>
              </a:spcBef>
              <a:buFont typeface="Calibri" panose="020B0604020202020204" pitchFamily="34" charset="0"/>
              <a:buChar char="-"/>
              <a:tabLst>
                <a:tab pos="0" algn="l"/>
              </a:tabLst>
            </a:pPr>
            <a:r>
              <a:rPr lang="it-IT" sz="1350" spc="-1" dirty="0">
                <a:latin typeface="Lucida Bright"/>
                <a:ea typeface="Verdana"/>
              </a:rPr>
              <a:t>Utilizzo struttura dati </a:t>
            </a:r>
            <a:r>
              <a:rPr lang="it-IT" sz="1350" spc="-1" dirty="0" err="1">
                <a:latin typeface="Lucida Bright"/>
                <a:ea typeface="Verdana"/>
              </a:rPr>
              <a:t>SoA</a:t>
            </a:r>
            <a:endParaRPr lang="it-IT" sz="1350" spc="-1" dirty="0">
              <a:latin typeface="Lucida Bright"/>
              <a:ea typeface="Verdana"/>
            </a:endParaRPr>
          </a:p>
          <a:p>
            <a:pPr marL="289560" indent="-285750">
              <a:lnSpc>
                <a:spcPct val="150000"/>
              </a:lnSpc>
              <a:spcBef>
                <a:spcPts val="751"/>
              </a:spcBef>
              <a:buFont typeface="Calibri" panose="020B0604020202020204" pitchFamily="34" charset="0"/>
              <a:buChar char="-"/>
              <a:tabLst>
                <a:tab pos="0" algn="l"/>
              </a:tabLst>
            </a:pPr>
            <a:endParaRPr lang="it-IT" sz="1350" spc="-1" dirty="0">
              <a:latin typeface="Lucida Bright"/>
              <a:ea typeface="Verdana"/>
            </a:endParaRPr>
          </a:p>
        </p:txBody>
      </p:sp>
      <p:sp>
        <p:nvSpPr>
          <p:cNvPr id="2" name="PlaceHolder 3">
            <a:extLst>
              <a:ext uri="{FF2B5EF4-FFF2-40B4-BE49-F238E27FC236}">
                <a16:creationId xmlns:a16="http://schemas.microsoft.com/office/drawing/2014/main" id="{458B82E4-FEDB-19EB-6346-15E7AF9722BE}"/>
              </a:ext>
            </a:extLst>
          </p:cNvPr>
          <p:cNvSpPr txBox="1">
            <a:spLocks/>
          </p:cNvSpPr>
          <p:nvPr/>
        </p:nvSpPr>
        <p:spPr>
          <a:xfrm>
            <a:off x="246600" y="4934160"/>
            <a:ext cx="7589880" cy="1875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1417"/>
              </a:spcBef>
            </a:pPr>
            <a:r>
              <a:rPr lang="en-US" sz="1000" spc="-1" dirty="0">
                <a:solidFill>
                  <a:srgbClr val="FFFFFF"/>
                </a:solidFill>
                <a:latin typeface="Lucida Bright"/>
                <a:ea typeface="Verdana"/>
              </a:rPr>
              <a:t>K-Means</a:t>
            </a:r>
          </a:p>
        </p:txBody>
      </p:sp>
    </p:spTree>
    <p:extLst>
      <p:ext uri="{BB962C8B-B14F-4D97-AF65-F5344CB8AC3E}">
        <p14:creationId xmlns:p14="http://schemas.microsoft.com/office/powerpoint/2010/main" val="23916676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PlaceHolder 1"/>
          <p:cNvSpPr>
            <a:spLocks noGrp="1"/>
          </p:cNvSpPr>
          <p:nvPr>
            <p:ph type="title"/>
          </p:nvPr>
        </p:nvSpPr>
        <p:spPr>
          <a:xfrm>
            <a:off x="714240" y="713160"/>
            <a:ext cx="7586016" cy="467912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20000"/>
              </a:lnSpc>
            </a:pPr>
            <a:r>
              <a:rPr lang="it-IT" sz="2000" b="1" spc="-1">
                <a:solidFill>
                  <a:srgbClr val="000000"/>
                </a:solidFill>
                <a:latin typeface="Lucida Bright"/>
                <a:ea typeface="Verdana"/>
              </a:rPr>
              <a:t>Struttura programma</a:t>
            </a:r>
            <a:endParaRPr lang="it-IT"/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8D83F81E-25BF-33E9-A95B-DA1A19F13738}"/>
              </a:ext>
            </a:extLst>
          </p:cNvPr>
          <p:cNvSpPr/>
          <p:nvPr/>
        </p:nvSpPr>
        <p:spPr>
          <a:xfrm>
            <a:off x="2358453" y="1181072"/>
            <a:ext cx="2641839" cy="787160"/>
          </a:xfrm>
          <a:prstGeom prst="rect">
            <a:avLst/>
          </a:prstGeom>
          <a:solidFill>
            <a:srgbClr val="F0630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aseline="0">
                <a:latin typeface="Lucida Bright"/>
              </a:rPr>
              <a:t>Generazione dei punti e dei centroidi</a:t>
            </a:r>
            <a:r>
              <a:rPr lang="en-US" sz="1300">
                <a:latin typeface="Lucida Bright"/>
                <a:ea typeface="Lucida Bright"/>
                <a:cs typeface="Lucida Bright"/>
              </a:rPr>
              <a:t>​</a:t>
            </a:r>
            <a:endParaRPr lang="it-IT"/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6C8CB69A-CE9D-C77F-45C5-EFC798474A52}"/>
              </a:ext>
            </a:extLst>
          </p:cNvPr>
          <p:cNvSpPr/>
          <p:nvPr/>
        </p:nvSpPr>
        <p:spPr>
          <a:xfrm>
            <a:off x="2358453" y="2173109"/>
            <a:ext cx="2641839" cy="787160"/>
          </a:xfrm>
          <a:prstGeom prst="rect">
            <a:avLst/>
          </a:prstGeom>
          <a:solidFill>
            <a:srgbClr val="F0630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300" err="1">
                <a:solidFill>
                  <a:schemeClr val="bg1"/>
                </a:solidFill>
                <a:latin typeface="Lucida Bright"/>
              </a:rPr>
              <a:t>Finché</a:t>
            </a:r>
            <a:r>
              <a:rPr lang="en-US" sz="1300">
                <a:solidFill>
                  <a:schemeClr val="bg1"/>
                </a:solidFill>
                <a:latin typeface="Lucida Bright"/>
              </a:rPr>
              <a:t> non </a:t>
            </a:r>
            <a:r>
              <a:rPr lang="en-US" sz="1300" err="1">
                <a:solidFill>
                  <a:schemeClr val="bg1"/>
                </a:solidFill>
                <a:latin typeface="Lucida Bright"/>
              </a:rPr>
              <a:t>raggiunge</a:t>
            </a:r>
            <a:r>
              <a:rPr lang="en-US" sz="1300">
                <a:solidFill>
                  <a:schemeClr val="bg1"/>
                </a:solidFill>
                <a:latin typeface="Lucida Bright"/>
              </a:rPr>
              <a:t> </a:t>
            </a:r>
            <a:r>
              <a:rPr lang="en-US" sz="1300" err="1">
                <a:solidFill>
                  <a:schemeClr val="bg1"/>
                </a:solidFill>
                <a:latin typeface="Lucida Bright"/>
              </a:rPr>
              <a:t>l'equilibrio</a:t>
            </a:r>
            <a:r>
              <a:rPr lang="en-US" sz="1300">
                <a:solidFill>
                  <a:schemeClr val="bg1"/>
                </a:solidFill>
                <a:latin typeface="Lucida Bright"/>
              </a:rPr>
              <a:t>:</a:t>
            </a:r>
            <a:endParaRPr lang="it-IT">
              <a:solidFill>
                <a:schemeClr val="bg1"/>
              </a:solidFill>
            </a:endParaRPr>
          </a:p>
        </p:txBody>
      </p:sp>
      <p:cxnSp>
        <p:nvCxnSpPr>
          <p:cNvPr id="6" name="Connettore 2 5">
            <a:extLst>
              <a:ext uri="{FF2B5EF4-FFF2-40B4-BE49-F238E27FC236}">
                <a16:creationId xmlns:a16="http://schemas.microsoft.com/office/drawing/2014/main" id="{6D91598E-FD2F-9209-1155-81873B6BDEC2}"/>
              </a:ext>
            </a:extLst>
          </p:cNvPr>
          <p:cNvCxnSpPr>
            <a:cxnSpLocks/>
            <a:stCxn id="2" idx="2"/>
            <a:endCxn id="3" idx="0"/>
          </p:cNvCxnSpPr>
          <p:nvPr/>
        </p:nvCxnSpPr>
        <p:spPr>
          <a:xfrm>
            <a:off x="3679373" y="1968232"/>
            <a:ext cx="0" cy="204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tangolo 7">
            <a:extLst>
              <a:ext uri="{FF2B5EF4-FFF2-40B4-BE49-F238E27FC236}">
                <a16:creationId xmlns:a16="http://schemas.microsoft.com/office/drawing/2014/main" id="{2E3FF4DF-FEC7-2A5F-8CDD-322062FE36A0}"/>
              </a:ext>
            </a:extLst>
          </p:cNvPr>
          <p:cNvSpPr/>
          <p:nvPr/>
        </p:nvSpPr>
        <p:spPr>
          <a:xfrm>
            <a:off x="3913391" y="3055985"/>
            <a:ext cx="2641839" cy="787160"/>
          </a:xfrm>
          <a:prstGeom prst="rect">
            <a:avLst/>
          </a:prstGeom>
          <a:solidFill>
            <a:srgbClr val="F0630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it-IT" sz="1300">
                <a:solidFill>
                  <a:schemeClr val="bg1"/>
                </a:solidFill>
                <a:latin typeface="Lucida Bright"/>
              </a:rPr>
              <a:t>Per ogni punto calcola il </a:t>
            </a:r>
            <a:r>
              <a:rPr lang="it-IT" sz="1300" err="1">
                <a:solidFill>
                  <a:schemeClr val="bg1"/>
                </a:solidFill>
                <a:latin typeface="Lucida Bright"/>
              </a:rPr>
              <a:t>centroide</a:t>
            </a:r>
            <a:r>
              <a:rPr lang="it-IT" sz="1300">
                <a:solidFill>
                  <a:schemeClr val="bg1"/>
                </a:solidFill>
                <a:latin typeface="Lucida Bright"/>
              </a:rPr>
              <a:t> più vicino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BB5191A1-EFAB-2C85-4CB7-00F162C14230}"/>
              </a:ext>
            </a:extLst>
          </p:cNvPr>
          <p:cNvSpPr/>
          <p:nvPr/>
        </p:nvSpPr>
        <p:spPr>
          <a:xfrm>
            <a:off x="3913391" y="4051285"/>
            <a:ext cx="2641839" cy="787160"/>
          </a:xfrm>
          <a:prstGeom prst="rect">
            <a:avLst/>
          </a:prstGeom>
          <a:solidFill>
            <a:srgbClr val="F0630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it-IT" sz="1300">
                <a:solidFill>
                  <a:schemeClr val="bg1"/>
                </a:solidFill>
                <a:latin typeface="Lucida Bright"/>
              </a:rPr>
              <a:t>Per ogni </a:t>
            </a:r>
            <a:r>
              <a:rPr lang="it-IT" sz="1300" err="1">
                <a:solidFill>
                  <a:schemeClr val="bg1"/>
                </a:solidFill>
                <a:latin typeface="Lucida Bright"/>
              </a:rPr>
              <a:t>centroide</a:t>
            </a:r>
            <a:r>
              <a:rPr lang="it-IT" sz="1300">
                <a:solidFill>
                  <a:schemeClr val="bg1"/>
                </a:solidFill>
                <a:latin typeface="Lucida Bright"/>
              </a:rPr>
              <a:t> ricalcola la posizione in base alla posizione media dei punti</a:t>
            </a:r>
          </a:p>
        </p:txBody>
      </p:sp>
      <p:cxnSp>
        <p:nvCxnSpPr>
          <p:cNvPr id="11" name="Connettore a gomito 10">
            <a:extLst>
              <a:ext uri="{FF2B5EF4-FFF2-40B4-BE49-F238E27FC236}">
                <a16:creationId xmlns:a16="http://schemas.microsoft.com/office/drawing/2014/main" id="{76D127EC-C170-2B3D-1B98-0375895EF7C9}"/>
              </a:ext>
            </a:extLst>
          </p:cNvPr>
          <p:cNvCxnSpPr>
            <a:stCxn id="3" idx="2"/>
            <a:endCxn id="8" idx="1"/>
          </p:cNvCxnSpPr>
          <p:nvPr/>
        </p:nvCxnSpPr>
        <p:spPr>
          <a:xfrm rot="16200000" flipH="1">
            <a:off x="3551734" y="3087908"/>
            <a:ext cx="489296" cy="23401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E6F04692-E43D-7FCB-C51C-BA77B2D5B612}"/>
              </a:ext>
            </a:extLst>
          </p:cNvPr>
          <p:cNvCxnSpPr>
            <a:stCxn id="8" idx="2"/>
            <a:endCxn id="9" idx="0"/>
          </p:cNvCxnSpPr>
          <p:nvPr/>
        </p:nvCxnSpPr>
        <p:spPr>
          <a:xfrm>
            <a:off x="5234311" y="3843145"/>
            <a:ext cx="0" cy="208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PlaceHolder 3">
            <a:extLst>
              <a:ext uri="{FF2B5EF4-FFF2-40B4-BE49-F238E27FC236}">
                <a16:creationId xmlns:a16="http://schemas.microsoft.com/office/drawing/2014/main" id="{640A1E33-A5BF-5556-152D-7CD98D2871C4}"/>
              </a:ext>
            </a:extLst>
          </p:cNvPr>
          <p:cNvSpPr txBox="1">
            <a:spLocks/>
          </p:cNvSpPr>
          <p:nvPr/>
        </p:nvSpPr>
        <p:spPr>
          <a:xfrm>
            <a:off x="246600" y="4934160"/>
            <a:ext cx="7589880" cy="1875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1417"/>
              </a:spcBef>
            </a:pPr>
            <a:r>
              <a:rPr lang="en-US" sz="1000" spc="-1" dirty="0">
                <a:solidFill>
                  <a:srgbClr val="FFFFFF"/>
                </a:solidFill>
                <a:latin typeface="Lucida Bright"/>
                <a:ea typeface="Verdana"/>
              </a:rPr>
              <a:t>K-Means</a:t>
            </a:r>
          </a:p>
        </p:txBody>
      </p:sp>
      <p:cxnSp>
        <p:nvCxnSpPr>
          <p:cNvPr id="10" name="Connettore a gomito 9">
            <a:extLst>
              <a:ext uri="{FF2B5EF4-FFF2-40B4-BE49-F238E27FC236}">
                <a16:creationId xmlns:a16="http://schemas.microsoft.com/office/drawing/2014/main" id="{BFA7E015-F47E-55B5-685A-2253D2309E89}"/>
              </a:ext>
            </a:extLst>
          </p:cNvPr>
          <p:cNvCxnSpPr>
            <a:stCxn id="9" idx="3"/>
            <a:endCxn id="3" idx="3"/>
          </p:cNvCxnSpPr>
          <p:nvPr/>
        </p:nvCxnSpPr>
        <p:spPr>
          <a:xfrm flipH="1" flipV="1">
            <a:off x="5000292" y="2566689"/>
            <a:ext cx="1554938" cy="1878176"/>
          </a:xfrm>
          <a:prstGeom prst="bentConnector3">
            <a:avLst>
              <a:gd name="adj1" fmla="val -1470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40014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ccia a destra 1">
            <a:extLst>
              <a:ext uri="{FF2B5EF4-FFF2-40B4-BE49-F238E27FC236}">
                <a16:creationId xmlns:a16="http://schemas.microsoft.com/office/drawing/2014/main" id="{65D19817-03AA-4C70-B001-9F29802312EA}"/>
              </a:ext>
            </a:extLst>
          </p:cNvPr>
          <p:cNvSpPr/>
          <p:nvPr/>
        </p:nvSpPr>
        <p:spPr>
          <a:xfrm>
            <a:off x="1242950" y="1841968"/>
            <a:ext cx="2120606" cy="730548"/>
          </a:xfrm>
          <a:prstGeom prst="rightArrow">
            <a:avLst>
              <a:gd name="adj1" fmla="val 36923"/>
              <a:gd name="adj2" fmla="val 50000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it-IT" sz="1000">
                <a:solidFill>
                  <a:schemeClr val="tx1"/>
                </a:solidFill>
                <a:latin typeface="Lucida Bright"/>
              </a:rPr>
              <a:t>Generazione dei punti</a:t>
            </a:r>
          </a:p>
        </p:txBody>
      </p:sp>
      <p:sp>
        <p:nvSpPr>
          <p:cNvPr id="5" name="Freccia a destra 4">
            <a:extLst>
              <a:ext uri="{FF2B5EF4-FFF2-40B4-BE49-F238E27FC236}">
                <a16:creationId xmlns:a16="http://schemas.microsoft.com/office/drawing/2014/main" id="{99569E92-9EF2-B317-B6A3-651FB1EC4ABE}"/>
              </a:ext>
            </a:extLst>
          </p:cNvPr>
          <p:cNvSpPr/>
          <p:nvPr/>
        </p:nvSpPr>
        <p:spPr>
          <a:xfrm>
            <a:off x="1239332" y="3161362"/>
            <a:ext cx="2120606" cy="622718"/>
          </a:xfrm>
          <a:prstGeom prst="rightArrow">
            <a:avLst>
              <a:gd name="adj1" fmla="val 41233"/>
              <a:gd name="adj2" fmla="val 50000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it-IT" sz="1000">
                <a:solidFill>
                  <a:schemeClr val="tx1"/>
                </a:solidFill>
                <a:latin typeface="Lucida Bright"/>
              </a:rPr>
              <a:t>Generazione dei </a:t>
            </a:r>
            <a:r>
              <a:rPr lang="it-IT" sz="1000" err="1">
                <a:solidFill>
                  <a:schemeClr val="tx1"/>
                </a:solidFill>
                <a:latin typeface="Lucida Bright"/>
              </a:rPr>
              <a:t>centroidi</a:t>
            </a:r>
            <a:endParaRPr lang="it-IT" sz="1000">
              <a:solidFill>
                <a:schemeClr val="tx1"/>
              </a:solidFill>
              <a:latin typeface="Lucida Bright"/>
            </a:endParaRPr>
          </a:p>
        </p:txBody>
      </p:sp>
      <p:pic>
        <p:nvPicPr>
          <p:cNvPr id="6" name="Immagine 5" descr="Immagine che contiene testo, Carattere, schermata, bianco&#10;&#10;Descrizione generata automaticamente">
            <a:extLst>
              <a:ext uri="{FF2B5EF4-FFF2-40B4-BE49-F238E27FC236}">
                <a16:creationId xmlns:a16="http://schemas.microsoft.com/office/drawing/2014/main" id="{BFE76020-D536-F415-FDF0-B5D1A1799D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7896" y="1479878"/>
            <a:ext cx="4370717" cy="717251"/>
          </a:xfrm>
          <a:prstGeom prst="rect">
            <a:avLst/>
          </a:prstGeom>
        </p:spPr>
      </p:pic>
      <p:pic>
        <p:nvPicPr>
          <p:cNvPr id="8" name="Immagine 7" descr="Immagine che contiene testo, Carattere, schermata, linea&#10;&#10;Descrizione generata automaticamente">
            <a:extLst>
              <a:ext uri="{FF2B5EF4-FFF2-40B4-BE49-F238E27FC236}">
                <a16:creationId xmlns:a16="http://schemas.microsoft.com/office/drawing/2014/main" id="{3E24A454-D0CB-40C2-1DE7-CD826376FF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2774" y="2894163"/>
            <a:ext cx="4628971" cy="541308"/>
          </a:xfrm>
          <a:prstGeom prst="rect">
            <a:avLst/>
          </a:prstGeom>
        </p:spPr>
      </p:pic>
      <p:pic>
        <p:nvPicPr>
          <p:cNvPr id="3" name="Immagine 2" descr="Immagine che contiene testo, Carattere, calligrafia, bianco&#10;&#10;Descrizione generata automaticamente">
            <a:extLst>
              <a:ext uri="{FF2B5EF4-FFF2-40B4-BE49-F238E27FC236}">
                <a16:creationId xmlns:a16="http://schemas.microsoft.com/office/drawing/2014/main" id="{0D6AEE09-4225-7382-D4B3-4471273851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0681" y="2084267"/>
            <a:ext cx="2661429" cy="802437"/>
          </a:xfrm>
          <a:prstGeom prst="rect">
            <a:avLst/>
          </a:prstGeom>
        </p:spPr>
      </p:pic>
      <p:pic>
        <p:nvPicPr>
          <p:cNvPr id="4" name="Immagine 3" descr="Immagine che contiene testo, Carattere&#10;&#10;Descrizione generata automaticamente">
            <a:extLst>
              <a:ext uri="{FF2B5EF4-FFF2-40B4-BE49-F238E27FC236}">
                <a16:creationId xmlns:a16="http://schemas.microsoft.com/office/drawing/2014/main" id="{97235A8C-9520-3267-2D47-453E97E8D9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66818" y="3326292"/>
            <a:ext cx="3122044" cy="669087"/>
          </a:xfrm>
          <a:prstGeom prst="rect">
            <a:avLst/>
          </a:prstGeom>
        </p:spPr>
      </p:pic>
      <p:sp>
        <p:nvSpPr>
          <p:cNvPr id="9" name="PlaceHolder 3">
            <a:extLst>
              <a:ext uri="{FF2B5EF4-FFF2-40B4-BE49-F238E27FC236}">
                <a16:creationId xmlns:a16="http://schemas.microsoft.com/office/drawing/2014/main" id="{540F825B-66E4-9297-B7B8-731AF098F72C}"/>
              </a:ext>
            </a:extLst>
          </p:cNvPr>
          <p:cNvSpPr txBox="1">
            <a:spLocks/>
          </p:cNvSpPr>
          <p:nvPr/>
        </p:nvSpPr>
        <p:spPr>
          <a:xfrm>
            <a:off x="246600" y="4934160"/>
            <a:ext cx="7589880" cy="1875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1417"/>
              </a:spcBef>
            </a:pPr>
            <a:r>
              <a:rPr lang="en-US" sz="1000" spc="-1" dirty="0">
                <a:solidFill>
                  <a:srgbClr val="FFFFFF"/>
                </a:solidFill>
                <a:latin typeface="Lucida Bright"/>
                <a:ea typeface="Verdana"/>
              </a:rPr>
              <a:t>K-Means</a:t>
            </a:r>
          </a:p>
        </p:txBody>
      </p:sp>
    </p:spTree>
    <p:extLst>
      <p:ext uri="{BB962C8B-B14F-4D97-AF65-F5344CB8AC3E}">
        <p14:creationId xmlns:p14="http://schemas.microsoft.com/office/powerpoint/2010/main" val="6507318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magine 12" descr="Immagine che contiene testo, schermata, Carattere&#10;&#10;Descrizione generata automaticamente">
            <a:extLst>
              <a:ext uri="{FF2B5EF4-FFF2-40B4-BE49-F238E27FC236}">
                <a16:creationId xmlns:a16="http://schemas.microsoft.com/office/drawing/2014/main" id="{1DAF2850-18AF-D272-67BA-7C7C1EB8E1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437" y="1819275"/>
            <a:ext cx="6715125" cy="1504950"/>
          </a:xfrm>
          <a:prstGeom prst="rect">
            <a:avLst/>
          </a:prstGeom>
        </p:spPr>
      </p:pic>
      <p:sp>
        <p:nvSpPr>
          <p:cNvPr id="15" name="Callout: freccia in giù 14">
            <a:extLst>
              <a:ext uri="{FF2B5EF4-FFF2-40B4-BE49-F238E27FC236}">
                <a16:creationId xmlns:a16="http://schemas.microsoft.com/office/drawing/2014/main" id="{3872BF9F-B153-D499-49F9-795F15CA9F3A}"/>
              </a:ext>
            </a:extLst>
          </p:cNvPr>
          <p:cNvSpPr/>
          <p:nvPr/>
        </p:nvSpPr>
        <p:spPr>
          <a:xfrm>
            <a:off x="2943432" y="1054412"/>
            <a:ext cx="2199735" cy="765594"/>
          </a:xfrm>
          <a:prstGeom prst="downArrowCallou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>
                <a:solidFill>
                  <a:schemeClr val="tx1"/>
                </a:solidFill>
                <a:latin typeface="Lucida Bright"/>
              </a:rPr>
              <a:t>Trasferimento dati da </a:t>
            </a:r>
            <a:r>
              <a:rPr lang="it-IT" sz="1000" err="1">
                <a:solidFill>
                  <a:schemeClr val="tx1"/>
                </a:solidFill>
                <a:latin typeface="Lucida Bright"/>
              </a:rPr>
              <a:t>host</a:t>
            </a:r>
            <a:r>
              <a:rPr lang="it-IT" sz="1000">
                <a:solidFill>
                  <a:schemeClr val="tx1"/>
                </a:solidFill>
                <a:latin typeface="Lucida Bright"/>
              </a:rPr>
              <a:t> a device</a:t>
            </a:r>
          </a:p>
        </p:txBody>
      </p:sp>
      <p:sp>
        <p:nvSpPr>
          <p:cNvPr id="2" name="PlaceHolder 3">
            <a:extLst>
              <a:ext uri="{FF2B5EF4-FFF2-40B4-BE49-F238E27FC236}">
                <a16:creationId xmlns:a16="http://schemas.microsoft.com/office/drawing/2014/main" id="{7884EA72-9566-6F26-20B9-F13BD270079C}"/>
              </a:ext>
            </a:extLst>
          </p:cNvPr>
          <p:cNvSpPr txBox="1">
            <a:spLocks/>
          </p:cNvSpPr>
          <p:nvPr/>
        </p:nvSpPr>
        <p:spPr>
          <a:xfrm>
            <a:off x="246600" y="4934160"/>
            <a:ext cx="7589880" cy="1875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1417"/>
              </a:spcBef>
            </a:pPr>
            <a:r>
              <a:rPr lang="en-US" sz="1000" spc="-1" dirty="0">
                <a:solidFill>
                  <a:srgbClr val="FFFFFF"/>
                </a:solidFill>
                <a:latin typeface="Lucida Bright"/>
                <a:ea typeface="Verdana"/>
              </a:rPr>
              <a:t>K-Means</a:t>
            </a:r>
          </a:p>
        </p:txBody>
      </p:sp>
    </p:spTree>
    <p:extLst>
      <p:ext uri="{BB962C8B-B14F-4D97-AF65-F5344CB8AC3E}">
        <p14:creationId xmlns:p14="http://schemas.microsoft.com/office/powerpoint/2010/main" val="39847127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 descr="Immagine che contiene testo, schermata, Carattere, documento&#10;&#10;Descrizione generata automaticamente">
            <a:extLst>
              <a:ext uri="{FF2B5EF4-FFF2-40B4-BE49-F238E27FC236}">
                <a16:creationId xmlns:a16="http://schemas.microsoft.com/office/drawing/2014/main" id="{7EAD8E4B-29A3-ADB5-A2EF-1BACF842E6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8814" y="471845"/>
            <a:ext cx="6654382" cy="4199807"/>
          </a:xfrm>
          <a:prstGeom prst="rect">
            <a:avLst/>
          </a:prstGeom>
        </p:spPr>
      </p:pic>
      <p:sp>
        <p:nvSpPr>
          <p:cNvPr id="4" name="Freccia a destra 3">
            <a:extLst>
              <a:ext uri="{FF2B5EF4-FFF2-40B4-BE49-F238E27FC236}">
                <a16:creationId xmlns:a16="http://schemas.microsoft.com/office/drawing/2014/main" id="{DAE4BA82-D123-4990-C3CF-9ECCF52CE134}"/>
              </a:ext>
            </a:extLst>
          </p:cNvPr>
          <p:cNvSpPr/>
          <p:nvPr/>
        </p:nvSpPr>
        <p:spPr>
          <a:xfrm rot="-1800000">
            <a:off x="253622" y="1170721"/>
            <a:ext cx="1671368" cy="496019"/>
          </a:xfrm>
          <a:prstGeom prst="right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>
                <a:solidFill>
                  <a:schemeClr val="tx1"/>
                </a:solidFill>
                <a:latin typeface="Lucida Bright"/>
              </a:rPr>
              <a:t>Parallelizzazione</a:t>
            </a:r>
          </a:p>
        </p:txBody>
      </p:sp>
      <p:sp>
        <p:nvSpPr>
          <p:cNvPr id="5" name="Freccia a sinistra 4">
            <a:extLst>
              <a:ext uri="{FF2B5EF4-FFF2-40B4-BE49-F238E27FC236}">
                <a16:creationId xmlns:a16="http://schemas.microsoft.com/office/drawing/2014/main" id="{4707E667-16AF-FE0E-8196-78725EFE60C4}"/>
              </a:ext>
            </a:extLst>
          </p:cNvPr>
          <p:cNvSpPr/>
          <p:nvPr/>
        </p:nvSpPr>
        <p:spPr>
          <a:xfrm rot="1740000">
            <a:off x="82833" y="2491427"/>
            <a:ext cx="2005641" cy="679329"/>
          </a:xfrm>
          <a:prstGeom prst="rightArrow">
            <a:avLst>
              <a:gd name="adj1" fmla="val 50000"/>
              <a:gd name="adj2" fmla="val 75945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it-IT" sz="1000">
                <a:solidFill>
                  <a:schemeClr val="tx1"/>
                </a:solidFill>
                <a:latin typeface="Lucida Bright"/>
              </a:rPr>
              <a:t>Sincronizzazione variabile "</a:t>
            </a:r>
            <a:r>
              <a:rPr lang="it-IT" sz="1000" err="1">
                <a:solidFill>
                  <a:schemeClr val="tx1"/>
                </a:solidFill>
                <a:latin typeface="Lucida Bright"/>
              </a:rPr>
              <a:t>changed</a:t>
            </a:r>
            <a:r>
              <a:rPr lang="it-IT" sz="1000">
                <a:solidFill>
                  <a:schemeClr val="tx1"/>
                </a:solidFill>
                <a:latin typeface="Lucida Bright"/>
              </a:rPr>
              <a:t>"</a:t>
            </a:r>
            <a:endParaRPr lang="it-IT">
              <a:solidFill>
                <a:schemeClr val="tx1"/>
              </a:solidFill>
            </a:endParaRPr>
          </a:p>
        </p:txBody>
      </p:sp>
      <p:sp>
        <p:nvSpPr>
          <p:cNvPr id="2" name="PlaceHolder 3">
            <a:extLst>
              <a:ext uri="{FF2B5EF4-FFF2-40B4-BE49-F238E27FC236}">
                <a16:creationId xmlns:a16="http://schemas.microsoft.com/office/drawing/2014/main" id="{70E9B746-36EF-4C51-81A3-15BF80E3DFE8}"/>
              </a:ext>
            </a:extLst>
          </p:cNvPr>
          <p:cNvSpPr txBox="1">
            <a:spLocks/>
          </p:cNvSpPr>
          <p:nvPr/>
        </p:nvSpPr>
        <p:spPr>
          <a:xfrm>
            <a:off x="246600" y="4934160"/>
            <a:ext cx="7589880" cy="1875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1417"/>
              </a:spcBef>
            </a:pPr>
            <a:r>
              <a:rPr lang="en-US" sz="1000" spc="-1" dirty="0">
                <a:solidFill>
                  <a:srgbClr val="FFFFFF"/>
                </a:solidFill>
                <a:latin typeface="Lucida Bright"/>
                <a:ea typeface="Verdana"/>
              </a:rPr>
              <a:t>K-Means</a:t>
            </a:r>
          </a:p>
        </p:txBody>
      </p:sp>
    </p:spTree>
    <p:extLst>
      <p:ext uri="{BB962C8B-B14F-4D97-AF65-F5344CB8AC3E}">
        <p14:creationId xmlns:p14="http://schemas.microsoft.com/office/powerpoint/2010/main" val="424692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llout: freccia in giù 7">
            <a:extLst>
              <a:ext uri="{FF2B5EF4-FFF2-40B4-BE49-F238E27FC236}">
                <a16:creationId xmlns:a16="http://schemas.microsoft.com/office/drawing/2014/main" id="{9A88A9F2-18E4-8E3A-9152-65BD37DD64B3}"/>
              </a:ext>
            </a:extLst>
          </p:cNvPr>
          <p:cNvSpPr/>
          <p:nvPr/>
        </p:nvSpPr>
        <p:spPr>
          <a:xfrm>
            <a:off x="3450234" y="978931"/>
            <a:ext cx="2199735" cy="765594"/>
          </a:xfrm>
          <a:prstGeom prst="downArrowCallou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it-IT" sz="1000">
                <a:solidFill>
                  <a:schemeClr val="tx1"/>
                </a:solidFill>
                <a:latin typeface="Lucida Bright"/>
              </a:rPr>
              <a:t>Trasferimento dati da device a </a:t>
            </a:r>
            <a:r>
              <a:rPr lang="it-IT" sz="1000" err="1">
                <a:solidFill>
                  <a:schemeClr val="tx1"/>
                </a:solidFill>
                <a:latin typeface="Lucida Bright"/>
              </a:rPr>
              <a:t>host</a:t>
            </a:r>
          </a:p>
        </p:txBody>
      </p:sp>
      <p:pic>
        <p:nvPicPr>
          <p:cNvPr id="10" name="Immagine 9" descr="Immagine che contiene testo, Carattere&#10;&#10;Descrizione generata automaticamente">
            <a:extLst>
              <a:ext uri="{FF2B5EF4-FFF2-40B4-BE49-F238E27FC236}">
                <a16:creationId xmlns:a16="http://schemas.microsoft.com/office/drawing/2014/main" id="{9EA6E6F1-49BF-70D1-1366-39696150D7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1946" y="1745411"/>
            <a:ext cx="6276975" cy="876300"/>
          </a:xfrm>
          <a:prstGeom prst="rect">
            <a:avLst/>
          </a:prstGeom>
        </p:spPr>
      </p:pic>
      <p:pic>
        <p:nvPicPr>
          <p:cNvPr id="11" name="Immagine 10" descr="Immagine che contiene testo, Carattere, bianco, algebra&#10;&#10;Descrizione generata automaticamente">
            <a:extLst>
              <a:ext uri="{FF2B5EF4-FFF2-40B4-BE49-F238E27FC236}">
                <a16:creationId xmlns:a16="http://schemas.microsoft.com/office/drawing/2014/main" id="{00249065-51BE-1F55-3E85-59A0CB3140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3834" y="2619644"/>
            <a:ext cx="2305050" cy="1133475"/>
          </a:xfrm>
          <a:prstGeom prst="rect">
            <a:avLst/>
          </a:prstGeom>
        </p:spPr>
      </p:pic>
      <p:sp>
        <p:nvSpPr>
          <p:cNvPr id="12" name="Freccia a sinistra 11">
            <a:extLst>
              <a:ext uri="{FF2B5EF4-FFF2-40B4-BE49-F238E27FC236}">
                <a16:creationId xmlns:a16="http://schemas.microsoft.com/office/drawing/2014/main" id="{C9F94043-4746-09F1-53AE-B2FE71FAA529}"/>
              </a:ext>
            </a:extLst>
          </p:cNvPr>
          <p:cNvSpPr/>
          <p:nvPr/>
        </p:nvSpPr>
        <p:spPr>
          <a:xfrm>
            <a:off x="3718884" y="2970148"/>
            <a:ext cx="2135038" cy="484166"/>
          </a:xfrm>
          <a:prstGeom prst="leftArrow">
            <a:avLst>
              <a:gd name="adj1" fmla="val 47585"/>
              <a:gd name="adj2" fmla="val 50000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>
                <a:solidFill>
                  <a:schemeClr val="tx1"/>
                </a:solidFill>
                <a:latin typeface="Lucida Bright"/>
              </a:rPr>
              <a:t>Liberazione memoria</a:t>
            </a:r>
          </a:p>
        </p:txBody>
      </p:sp>
      <p:sp>
        <p:nvSpPr>
          <p:cNvPr id="2" name="PlaceHolder 3">
            <a:extLst>
              <a:ext uri="{FF2B5EF4-FFF2-40B4-BE49-F238E27FC236}">
                <a16:creationId xmlns:a16="http://schemas.microsoft.com/office/drawing/2014/main" id="{E563BC2B-AF66-0FF3-2DF6-C90DFDB03528}"/>
              </a:ext>
            </a:extLst>
          </p:cNvPr>
          <p:cNvSpPr txBox="1">
            <a:spLocks/>
          </p:cNvSpPr>
          <p:nvPr/>
        </p:nvSpPr>
        <p:spPr>
          <a:xfrm>
            <a:off x="246600" y="4934160"/>
            <a:ext cx="7589880" cy="1875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1417"/>
              </a:spcBef>
            </a:pPr>
            <a:r>
              <a:rPr lang="en-US" sz="1000" spc="-1" dirty="0">
                <a:solidFill>
                  <a:srgbClr val="FFFFFF"/>
                </a:solidFill>
                <a:latin typeface="Lucida Bright"/>
                <a:ea typeface="Verdana"/>
              </a:rPr>
              <a:t>K-Means</a:t>
            </a:r>
          </a:p>
        </p:txBody>
      </p:sp>
    </p:spTree>
    <p:extLst>
      <p:ext uri="{BB962C8B-B14F-4D97-AF65-F5344CB8AC3E}">
        <p14:creationId xmlns:p14="http://schemas.microsoft.com/office/powerpoint/2010/main" val="15492158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PlaceHolder 1"/>
          <p:cNvSpPr>
            <a:spLocks noGrp="1"/>
          </p:cNvSpPr>
          <p:nvPr>
            <p:ph type="title"/>
          </p:nvPr>
        </p:nvSpPr>
        <p:spPr>
          <a:xfrm>
            <a:off x="714240" y="713160"/>
            <a:ext cx="8103600" cy="640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indent="0">
              <a:lnSpc>
                <a:spcPct val="120000"/>
              </a:lnSpc>
              <a:buNone/>
            </a:pPr>
            <a:r>
              <a:rPr lang="it-IT" sz="2000" b="1" spc="-1" dirty="0">
                <a:solidFill>
                  <a:srgbClr val="000000"/>
                </a:solidFill>
                <a:latin typeface="Lucida Bright"/>
                <a:ea typeface="Verdana"/>
              </a:rPr>
              <a:t>Specifiche</a:t>
            </a:r>
            <a:endParaRPr lang="it-IT" dirty="0"/>
          </a:p>
        </p:txBody>
      </p:sp>
      <p:sp>
        <p:nvSpPr>
          <p:cNvPr id="415" name="PlaceHolder 2"/>
          <p:cNvSpPr>
            <a:spLocks noGrp="1"/>
          </p:cNvSpPr>
          <p:nvPr>
            <p:ph/>
          </p:nvPr>
        </p:nvSpPr>
        <p:spPr>
          <a:xfrm>
            <a:off x="714240" y="1361160"/>
            <a:ext cx="8103600" cy="3352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tabLst>
                <a:tab pos="0" algn="l"/>
              </a:tabLst>
            </a:pPr>
            <a:r>
              <a:rPr lang="it-IT" sz="1300" spc="-1" dirty="0">
                <a:latin typeface="Lucida Bright" panose="02040602050505020304" pitchFamily="18" charset="0"/>
                <a:ea typeface="+mn-lt"/>
                <a:cs typeface="+mn-lt"/>
              </a:rPr>
              <a:t>GPU: NVIDIA </a:t>
            </a:r>
            <a:r>
              <a:rPr lang="it-IT" sz="1300" spc="-1" dirty="0" err="1">
                <a:latin typeface="Lucida Bright" panose="02040602050505020304" pitchFamily="18" charset="0"/>
                <a:ea typeface="+mn-lt"/>
                <a:cs typeface="+mn-lt"/>
              </a:rPr>
              <a:t>GeForce</a:t>
            </a:r>
            <a:r>
              <a:rPr lang="it-IT" sz="1300" spc="-1" dirty="0">
                <a:latin typeface="Lucida Bright" panose="02040602050505020304" pitchFamily="18" charset="0"/>
                <a:ea typeface="+mn-lt"/>
                <a:cs typeface="+mn-lt"/>
              </a:rPr>
              <a:t> RTX 2060</a:t>
            </a:r>
            <a:endParaRPr lang="it-IT" sz="1300" spc="-1" dirty="0">
              <a:latin typeface="Lucida Bright" panose="02040602050505020304" pitchFamily="18" charset="0"/>
              <a:cs typeface="Arial"/>
            </a:endParaRPr>
          </a:p>
          <a:p>
            <a:pPr>
              <a:tabLst>
                <a:tab pos="0" algn="l"/>
              </a:tabLst>
            </a:pPr>
            <a:r>
              <a:rPr lang="it-IT" sz="1300" spc="-1" dirty="0">
                <a:latin typeface="Lucida Bright" panose="02040602050505020304" pitchFamily="18" charset="0"/>
                <a:ea typeface="+mn-lt"/>
                <a:cs typeface="+mn-lt"/>
              </a:rPr>
              <a:t>Cores: 1920</a:t>
            </a:r>
            <a:endParaRPr lang="it-IT" sz="1300" dirty="0">
              <a:latin typeface="Lucida Bright" panose="02040602050505020304" pitchFamily="18" charset="0"/>
            </a:endParaRPr>
          </a:p>
          <a:p>
            <a:pPr>
              <a:tabLst>
                <a:tab pos="0" algn="l"/>
              </a:tabLst>
            </a:pPr>
            <a:r>
              <a:rPr lang="it-IT" sz="1300" spc="-1" dirty="0">
                <a:latin typeface="Lucida Bright" panose="02040602050505020304" pitchFamily="18" charset="0"/>
                <a:ea typeface="+mn-lt"/>
                <a:cs typeface="+mn-lt"/>
              </a:rPr>
              <a:t>Memory: 6GB GDDR6</a:t>
            </a:r>
            <a:endParaRPr lang="it-IT" sz="1300" dirty="0">
              <a:latin typeface="Lucida Bright" panose="02040602050505020304" pitchFamily="18" charset="0"/>
            </a:endParaRPr>
          </a:p>
          <a:p>
            <a:pPr>
              <a:tabLst>
                <a:tab pos="0" algn="l"/>
              </a:tabLst>
            </a:pPr>
            <a:r>
              <a:rPr lang="it-IT" sz="1300" spc="-1" dirty="0">
                <a:latin typeface="Lucida Bright" panose="02040602050505020304" pitchFamily="18" charset="0"/>
                <a:ea typeface="+mn-lt"/>
                <a:cs typeface="+mn-lt"/>
              </a:rPr>
              <a:t>Architecture: Turing</a:t>
            </a:r>
            <a:endParaRPr lang="it-IT" sz="1300" dirty="0">
              <a:latin typeface="Lucida Bright" panose="02040602050505020304" pitchFamily="18" charset="0"/>
            </a:endParaRPr>
          </a:p>
        </p:txBody>
      </p:sp>
      <p:sp>
        <p:nvSpPr>
          <p:cNvPr id="2" name="PlaceHolder 3">
            <a:extLst>
              <a:ext uri="{FF2B5EF4-FFF2-40B4-BE49-F238E27FC236}">
                <a16:creationId xmlns:a16="http://schemas.microsoft.com/office/drawing/2014/main" id="{B895982C-E488-7BC9-70F9-6763A8982393}"/>
              </a:ext>
            </a:extLst>
          </p:cNvPr>
          <p:cNvSpPr txBox="1">
            <a:spLocks/>
          </p:cNvSpPr>
          <p:nvPr/>
        </p:nvSpPr>
        <p:spPr>
          <a:xfrm>
            <a:off x="246600" y="4934160"/>
            <a:ext cx="7589880" cy="1875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1417"/>
              </a:spcBef>
            </a:pPr>
            <a:r>
              <a:rPr lang="en-US" sz="1000" spc="-1" dirty="0">
                <a:solidFill>
                  <a:srgbClr val="FFFFFF"/>
                </a:solidFill>
                <a:latin typeface="Lucida Bright"/>
                <a:ea typeface="Verdana"/>
              </a:rPr>
              <a:t>K-Means</a:t>
            </a:r>
          </a:p>
        </p:txBody>
      </p:sp>
    </p:spTree>
    <p:extLst>
      <p:ext uri="{BB962C8B-B14F-4D97-AF65-F5344CB8AC3E}">
        <p14:creationId xmlns:p14="http://schemas.microsoft.com/office/powerpoint/2010/main" val="35657608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>
            <a:extLst>
              <a:ext uri="{FF2B5EF4-FFF2-40B4-BE49-F238E27FC236}">
                <a16:creationId xmlns:a16="http://schemas.microsoft.com/office/drawing/2014/main" id="{60351D67-5530-EC68-0B09-5D3C85742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596" y="2142245"/>
            <a:ext cx="1371264" cy="640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120000"/>
              </a:lnSpc>
            </a:pPr>
            <a:r>
              <a:rPr lang="it-IT" sz="2000" b="1" spc="-1" err="1">
                <a:solidFill>
                  <a:srgbClr val="000000"/>
                </a:solidFill>
                <a:latin typeface="Lucida Bright"/>
                <a:ea typeface="Verdana"/>
              </a:rPr>
              <a:t>Speedup</a:t>
            </a:r>
            <a:endParaRPr lang="it-IT" sz="2000">
              <a:solidFill>
                <a:srgbClr val="000000"/>
              </a:solidFill>
            </a:endParaRPr>
          </a:p>
        </p:txBody>
      </p:sp>
      <p:pic>
        <p:nvPicPr>
          <p:cNvPr id="2" name="Immagine 1" descr="Immagine che contiene testo, schermata, linea, diagramma&#10;&#10;Descrizione generata automaticamente">
            <a:extLst>
              <a:ext uri="{FF2B5EF4-FFF2-40B4-BE49-F238E27FC236}">
                <a16:creationId xmlns:a16="http://schemas.microsoft.com/office/drawing/2014/main" id="{69910E86-C120-A8EA-0632-D7211B71F0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0285" y="351512"/>
            <a:ext cx="5015599" cy="4213442"/>
          </a:xfrm>
          <a:prstGeom prst="rect">
            <a:avLst/>
          </a:prstGeom>
        </p:spPr>
      </p:pic>
      <p:sp>
        <p:nvSpPr>
          <p:cNvPr id="3" name="PlaceHolder 3">
            <a:extLst>
              <a:ext uri="{FF2B5EF4-FFF2-40B4-BE49-F238E27FC236}">
                <a16:creationId xmlns:a16="http://schemas.microsoft.com/office/drawing/2014/main" id="{5A227408-4E8B-EED7-9F27-8BE0AA29C0FB}"/>
              </a:ext>
            </a:extLst>
          </p:cNvPr>
          <p:cNvSpPr txBox="1">
            <a:spLocks/>
          </p:cNvSpPr>
          <p:nvPr/>
        </p:nvSpPr>
        <p:spPr>
          <a:xfrm>
            <a:off x="246600" y="4934160"/>
            <a:ext cx="7589880" cy="1875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1417"/>
              </a:spcBef>
            </a:pPr>
            <a:r>
              <a:rPr lang="en-US" sz="1000" spc="-1" dirty="0">
                <a:solidFill>
                  <a:srgbClr val="FFFFFF"/>
                </a:solidFill>
                <a:latin typeface="Lucida Bright"/>
                <a:ea typeface="Verdana"/>
              </a:rPr>
              <a:t>K-Means</a:t>
            </a:r>
          </a:p>
        </p:txBody>
      </p:sp>
    </p:spTree>
    <p:extLst>
      <p:ext uri="{BB962C8B-B14F-4D97-AF65-F5344CB8AC3E}">
        <p14:creationId xmlns:p14="http://schemas.microsoft.com/office/powerpoint/2010/main" val="6652087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PlaceHolder 1"/>
          <p:cNvSpPr>
            <a:spLocks noGrp="1"/>
          </p:cNvSpPr>
          <p:nvPr>
            <p:ph type="title"/>
          </p:nvPr>
        </p:nvSpPr>
        <p:spPr>
          <a:xfrm>
            <a:off x="698760" y="1631849"/>
            <a:ext cx="4753264" cy="4921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it-IT" sz="2500" strike="noStrike" spc="-1">
                <a:solidFill>
                  <a:srgbClr val="FEFFFF"/>
                </a:solidFill>
                <a:latin typeface="Lucida Bright"/>
                <a:ea typeface="Verdana"/>
              </a:rPr>
              <a:t>K-Means - </a:t>
            </a:r>
            <a:r>
              <a:rPr lang="it-IT" sz="2500" spc="-1" err="1">
                <a:solidFill>
                  <a:srgbClr val="FEFFFF"/>
                </a:solidFill>
                <a:latin typeface="Lucida Bright"/>
                <a:ea typeface="Verdana"/>
              </a:rPr>
              <a:t>OpenACC</a:t>
            </a:r>
            <a:endParaRPr lang="en-US" sz="2500" strike="noStrike" spc="-1" err="1">
              <a:solidFill>
                <a:srgbClr val="000000"/>
              </a:solidFill>
              <a:latin typeface="Lucida Bright" panose="02040602050505020304" pitchFamily="18" charset="0"/>
            </a:endParaRPr>
          </a:p>
        </p:txBody>
      </p:sp>
      <p:sp>
        <p:nvSpPr>
          <p:cNvPr id="446" name="PlaceHolder 3"/>
          <p:cNvSpPr>
            <a:spLocks noGrp="1"/>
          </p:cNvSpPr>
          <p:nvPr>
            <p:ph/>
          </p:nvPr>
        </p:nvSpPr>
        <p:spPr>
          <a:xfrm>
            <a:off x="698760" y="2215832"/>
            <a:ext cx="7115492" cy="1998838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514350" indent="-285750">
              <a:spcBef>
                <a:spcPts val="1417"/>
              </a:spcBef>
            </a:pPr>
            <a:r>
              <a:rPr lang="en-US" sz="1300" spc="-1" err="1">
                <a:solidFill>
                  <a:srgbClr val="FEFFFF"/>
                </a:solidFill>
                <a:latin typeface="Lucida Bright"/>
                <a:ea typeface="Verdana"/>
                <a:cs typeface="+mn-lt"/>
              </a:rPr>
              <a:t>Linguaggio</a:t>
            </a:r>
            <a:r>
              <a:rPr lang="en-US" sz="1300" spc="-1">
                <a:solidFill>
                  <a:srgbClr val="FEFFFF"/>
                </a:solidFill>
                <a:latin typeface="Lucida Bright"/>
                <a:ea typeface="Verdana"/>
              </a:rPr>
              <a:t> basso </a:t>
            </a:r>
            <a:r>
              <a:rPr lang="en-US" sz="1300" spc="-1" err="1">
                <a:solidFill>
                  <a:srgbClr val="FEFFFF"/>
                </a:solidFill>
                <a:latin typeface="Lucida Bright"/>
                <a:ea typeface="Verdana"/>
              </a:rPr>
              <a:t>livello</a:t>
            </a:r>
            <a:endParaRPr lang="en-US" sz="1300" spc="-1">
              <a:solidFill>
                <a:srgbClr val="FEFFFF"/>
              </a:solidFill>
              <a:latin typeface="Lucida Bright"/>
              <a:ea typeface="Verdana"/>
            </a:endParaRPr>
          </a:p>
          <a:p>
            <a:pPr marL="514350" indent="-285750">
              <a:spcBef>
                <a:spcPts val="1417"/>
              </a:spcBef>
            </a:pPr>
            <a:r>
              <a:rPr lang="en-US" sz="1300" spc="-1" err="1">
                <a:solidFill>
                  <a:srgbClr val="FEFFFF"/>
                </a:solidFill>
                <a:latin typeface="Lucida Bright"/>
                <a:ea typeface="Verdana"/>
              </a:rPr>
              <a:t>Trasferimento</a:t>
            </a:r>
            <a:r>
              <a:rPr lang="en-US" sz="1300" spc="-1">
                <a:solidFill>
                  <a:srgbClr val="FEFFFF"/>
                </a:solidFill>
                <a:latin typeface="Lucida Bright"/>
                <a:ea typeface="Verdana"/>
              </a:rPr>
              <a:t> </a:t>
            </a:r>
            <a:r>
              <a:rPr lang="en-US" sz="1300" spc="-1" err="1">
                <a:solidFill>
                  <a:srgbClr val="FEFFFF"/>
                </a:solidFill>
                <a:latin typeface="Lucida Bright"/>
                <a:ea typeface="Verdana"/>
              </a:rPr>
              <a:t>oneroso</a:t>
            </a:r>
            <a:r>
              <a:rPr lang="en-US" sz="1300" spc="-1">
                <a:solidFill>
                  <a:srgbClr val="FEFFFF"/>
                </a:solidFill>
                <a:latin typeface="Lucida Bright"/>
                <a:ea typeface="Verdana"/>
              </a:rPr>
              <a:t> </a:t>
            </a:r>
            <a:r>
              <a:rPr lang="en-US" sz="1300" spc="-1" err="1">
                <a:solidFill>
                  <a:srgbClr val="FEFFFF"/>
                </a:solidFill>
                <a:latin typeface="Lucida Bright"/>
                <a:ea typeface="Verdana"/>
              </a:rPr>
              <a:t>dei</a:t>
            </a:r>
            <a:r>
              <a:rPr lang="en-US" sz="1300" spc="-1">
                <a:solidFill>
                  <a:srgbClr val="FEFFFF"/>
                </a:solidFill>
                <a:latin typeface="Lucida Bright"/>
                <a:ea typeface="Verdana"/>
              </a:rPr>
              <a:t> </a:t>
            </a:r>
            <a:r>
              <a:rPr lang="en-US" sz="1300" spc="-1" err="1">
                <a:solidFill>
                  <a:srgbClr val="FEFFFF"/>
                </a:solidFill>
                <a:latin typeface="Lucida Bright"/>
                <a:ea typeface="Verdana"/>
              </a:rPr>
              <a:t>dati</a:t>
            </a:r>
            <a:r>
              <a:rPr lang="en-US" sz="1300" spc="-1">
                <a:solidFill>
                  <a:srgbClr val="FEFFFF"/>
                </a:solidFill>
                <a:latin typeface="Lucida Bright"/>
                <a:ea typeface="Verdana"/>
              </a:rPr>
              <a:t> da host a device</a:t>
            </a:r>
          </a:p>
          <a:p>
            <a:pPr marL="514350" indent="-285750">
              <a:spcBef>
                <a:spcPts val="1417"/>
              </a:spcBef>
            </a:pPr>
            <a:r>
              <a:rPr lang="en-US" sz="1300" spc="-1" err="1">
                <a:solidFill>
                  <a:srgbClr val="FEFFFF"/>
                </a:solidFill>
                <a:latin typeface="Lucida Bright"/>
                <a:ea typeface="Verdana"/>
              </a:rPr>
              <a:t>Problemi</a:t>
            </a:r>
            <a:r>
              <a:rPr lang="en-US" sz="1300" spc="-1">
                <a:solidFill>
                  <a:srgbClr val="FEFFFF"/>
                </a:solidFill>
                <a:latin typeface="Lucida Bright"/>
                <a:ea typeface="Verdana"/>
              </a:rPr>
              <a:t> </a:t>
            </a:r>
            <a:r>
              <a:rPr lang="en-US" sz="1300" spc="-1" err="1">
                <a:solidFill>
                  <a:srgbClr val="FEFFFF"/>
                </a:solidFill>
                <a:latin typeface="Lucida Bright"/>
                <a:ea typeface="Verdana"/>
              </a:rPr>
              <a:t>sincronizzazione</a:t>
            </a:r>
            <a:r>
              <a:rPr lang="en-US" sz="1300" spc="-1">
                <a:solidFill>
                  <a:srgbClr val="FEFFFF"/>
                </a:solidFill>
                <a:latin typeface="Lucida Bright"/>
                <a:ea typeface="Verdana"/>
              </a:rPr>
              <a:t> </a:t>
            </a:r>
            <a:r>
              <a:rPr lang="en-US" sz="1300" spc="-1" err="1">
                <a:solidFill>
                  <a:srgbClr val="FEFFFF"/>
                </a:solidFill>
                <a:latin typeface="Lucida Bright"/>
                <a:ea typeface="Verdana"/>
              </a:rPr>
              <a:t>dati</a:t>
            </a:r>
          </a:p>
          <a:p>
            <a:pPr marL="514350" indent="-285750">
              <a:spcBef>
                <a:spcPts val="1417"/>
              </a:spcBef>
            </a:pPr>
            <a:r>
              <a:rPr lang="en-US" sz="1300" spc="-1" err="1">
                <a:solidFill>
                  <a:srgbClr val="FEFFFF"/>
                </a:solidFill>
                <a:latin typeface="Lucida Bright"/>
                <a:ea typeface="Verdana"/>
              </a:rPr>
              <a:t>Prestazioni</a:t>
            </a:r>
            <a:r>
              <a:rPr lang="en-US" sz="1300" spc="-1">
                <a:solidFill>
                  <a:srgbClr val="FEFFFF"/>
                </a:solidFill>
                <a:latin typeface="Lucida Bright"/>
                <a:ea typeface="Verdana"/>
              </a:rPr>
              <a:t> </a:t>
            </a:r>
            <a:r>
              <a:rPr lang="en-US" sz="1300" spc="-1" err="1">
                <a:solidFill>
                  <a:srgbClr val="FEFFFF"/>
                </a:solidFill>
                <a:latin typeface="Lucida Bright"/>
                <a:ea typeface="Verdana"/>
              </a:rPr>
              <a:t>nettamente</a:t>
            </a:r>
            <a:r>
              <a:rPr lang="en-US" sz="1300" spc="-1">
                <a:solidFill>
                  <a:srgbClr val="FEFFFF"/>
                </a:solidFill>
                <a:latin typeface="Lucida Bright"/>
                <a:ea typeface="Verdana"/>
              </a:rPr>
              <a:t> </a:t>
            </a:r>
            <a:r>
              <a:rPr lang="en-US" sz="1300" spc="-1" err="1">
                <a:solidFill>
                  <a:srgbClr val="FEFFFF"/>
                </a:solidFill>
                <a:latin typeface="Lucida Bright"/>
                <a:ea typeface="Verdana"/>
              </a:rPr>
              <a:t>migliori</a:t>
            </a:r>
            <a:r>
              <a:rPr lang="en-US" sz="1300" spc="-1">
                <a:solidFill>
                  <a:srgbClr val="FEFFFF"/>
                </a:solidFill>
                <a:latin typeface="Lucida Bright"/>
                <a:ea typeface="Verdana"/>
              </a:rPr>
              <a:t> rispetto </a:t>
            </a:r>
            <a:r>
              <a:rPr lang="en-US" sz="1300" spc="-1" err="1">
                <a:solidFill>
                  <a:srgbClr val="FEFFFF"/>
                </a:solidFill>
                <a:latin typeface="Lucida Bright"/>
                <a:ea typeface="Verdana"/>
              </a:rPr>
              <a:t>alla</a:t>
            </a:r>
            <a:r>
              <a:rPr lang="en-US" sz="1300" spc="-1">
                <a:solidFill>
                  <a:srgbClr val="FEFFFF"/>
                </a:solidFill>
                <a:latin typeface="Lucida Bright"/>
                <a:ea typeface="Verdana"/>
              </a:rPr>
              <a:t> </a:t>
            </a:r>
            <a:r>
              <a:rPr lang="en-US" sz="1300" spc="-1" err="1">
                <a:solidFill>
                  <a:srgbClr val="FEFFFF"/>
                </a:solidFill>
                <a:latin typeface="Lucida Bright"/>
                <a:ea typeface="Verdana"/>
              </a:rPr>
              <a:t>versione</a:t>
            </a:r>
            <a:r>
              <a:rPr lang="en-US" sz="1300" spc="-1">
                <a:solidFill>
                  <a:srgbClr val="FEFFFF"/>
                </a:solidFill>
                <a:latin typeface="Lucida Bright"/>
                <a:ea typeface="Verdana"/>
              </a:rPr>
              <a:t> con CPU</a:t>
            </a:r>
            <a:endParaRPr lang="en-US" sz="1300" spc="-1">
              <a:solidFill>
                <a:srgbClr val="FEFFFF"/>
              </a:solidFill>
              <a:latin typeface="Lucida Bright" panose="02040602050505020304" pitchFamily="18" charset="0"/>
              <a:ea typeface="Verdana"/>
            </a:endParaRPr>
          </a:p>
          <a:p>
            <a:pPr marL="514350" indent="-285750">
              <a:spcBef>
                <a:spcPts val="1417"/>
              </a:spcBef>
            </a:pPr>
            <a:endParaRPr lang="en-US" sz="1300" spc="-1">
              <a:solidFill>
                <a:srgbClr val="FEFFFF"/>
              </a:solidFill>
              <a:latin typeface="Lucida Bright" panose="02040602050505020304" pitchFamily="18" charset="0"/>
              <a:ea typeface="Verdana"/>
            </a:endParaRPr>
          </a:p>
          <a:p>
            <a:pPr marL="514350" indent="-285750">
              <a:spcBef>
                <a:spcPts val="1417"/>
              </a:spcBef>
            </a:pPr>
            <a:endParaRPr lang="en-US" sz="1300" spc="-1">
              <a:solidFill>
                <a:srgbClr val="FEFFFF"/>
              </a:solidFill>
              <a:latin typeface="Lucida Bright" panose="02040602050505020304" pitchFamily="18" charset="0"/>
              <a:ea typeface="Verdana"/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FB8AE70C-4877-8416-AAD4-BC74BC46F06A}"/>
              </a:ext>
            </a:extLst>
          </p:cNvPr>
          <p:cNvSpPr txBox="1"/>
          <p:nvPr/>
        </p:nvSpPr>
        <p:spPr>
          <a:xfrm>
            <a:off x="698760" y="991063"/>
            <a:ext cx="2838255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it-IT" sz="3200" b="1">
                <a:solidFill>
                  <a:schemeClr val="bg1"/>
                </a:solidFill>
                <a:latin typeface="Lucida Bright"/>
              </a:rPr>
              <a:t>Conclusioni</a:t>
            </a:r>
            <a:endParaRPr lang="it-IT" sz="3200" b="1">
              <a:solidFill>
                <a:schemeClr val="bg1"/>
              </a:solidFill>
              <a:latin typeface="Lucida Bright" panose="02040602050505020304" pitchFamily="18" charset="0"/>
            </a:endParaRPr>
          </a:p>
        </p:txBody>
      </p:sp>
      <p:sp>
        <p:nvSpPr>
          <p:cNvPr id="3" name="PlaceHolder 3">
            <a:extLst>
              <a:ext uri="{FF2B5EF4-FFF2-40B4-BE49-F238E27FC236}">
                <a16:creationId xmlns:a16="http://schemas.microsoft.com/office/drawing/2014/main" id="{1DFE6428-1C70-8B26-76F2-36A19D51F33D}"/>
              </a:ext>
            </a:extLst>
          </p:cNvPr>
          <p:cNvSpPr txBox="1">
            <a:spLocks/>
          </p:cNvSpPr>
          <p:nvPr/>
        </p:nvSpPr>
        <p:spPr>
          <a:xfrm>
            <a:off x="224372" y="4955940"/>
            <a:ext cx="7589880" cy="18756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1417"/>
              </a:spcBef>
            </a:pPr>
            <a:r>
              <a:rPr lang="en-US" sz="1000" spc="-1" dirty="0">
                <a:solidFill>
                  <a:srgbClr val="004C7E"/>
                </a:solidFill>
                <a:latin typeface="Lucida Bright"/>
                <a:ea typeface="Verdana"/>
              </a:rPr>
              <a:t>K-Means</a:t>
            </a:r>
          </a:p>
        </p:txBody>
      </p:sp>
    </p:spTree>
    <p:extLst>
      <p:ext uri="{BB962C8B-B14F-4D97-AF65-F5344CB8AC3E}">
        <p14:creationId xmlns:p14="http://schemas.microsoft.com/office/powerpoint/2010/main" val="26914819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PlaceHolder 1"/>
          <p:cNvSpPr>
            <a:spLocks noGrp="1"/>
          </p:cNvSpPr>
          <p:nvPr>
            <p:ph type="title"/>
          </p:nvPr>
        </p:nvSpPr>
        <p:spPr>
          <a:xfrm>
            <a:off x="698760" y="1631849"/>
            <a:ext cx="4753264" cy="4921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it-IT" sz="2500" spc="-1" err="1">
                <a:solidFill>
                  <a:srgbClr val="FEFFFF"/>
                </a:solidFill>
                <a:latin typeface="Lucida Bright"/>
                <a:ea typeface="Verdana"/>
              </a:rPr>
              <a:t>OpenMP</a:t>
            </a:r>
            <a:r>
              <a:rPr lang="it-IT" sz="2500" strike="noStrike" spc="-1">
                <a:solidFill>
                  <a:srgbClr val="FEFFFF"/>
                </a:solidFill>
                <a:latin typeface="Lucida Bright"/>
                <a:ea typeface="Verdana"/>
              </a:rPr>
              <a:t> - </a:t>
            </a:r>
            <a:r>
              <a:rPr lang="it-IT" sz="2500" spc="-1" err="1">
                <a:solidFill>
                  <a:srgbClr val="FEFFFF"/>
                </a:solidFill>
                <a:latin typeface="Lucida Bright"/>
                <a:ea typeface="Verdana"/>
              </a:rPr>
              <a:t>OpenACC</a:t>
            </a:r>
            <a:endParaRPr lang="en-US" sz="2500" strike="noStrike" spc="-1" err="1">
              <a:solidFill>
                <a:srgbClr val="000000"/>
              </a:solidFill>
              <a:latin typeface="Lucida Bright" panose="02040602050505020304" pitchFamily="18" charset="0"/>
            </a:endParaRPr>
          </a:p>
        </p:txBody>
      </p:sp>
      <p:sp>
        <p:nvSpPr>
          <p:cNvPr id="446" name="PlaceHolder 3"/>
          <p:cNvSpPr>
            <a:spLocks noGrp="1"/>
          </p:cNvSpPr>
          <p:nvPr>
            <p:ph/>
          </p:nvPr>
        </p:nvSpPr>
        <p:spPr>
          <a:xfrm>
            <a:off x="698760" y="2215832"/>
            <a:ext cx="7115492" cy="1998838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285750" indent="-285750">
              <a:lnSpc>
                <a:spcPct val="150000"/>
              </a:lnSpc>
              <a:spcBef>
                <a:spcPts val="0"/>
              </a:spcBef>
            </a:pPr>
            <a:r>
              <a:rPr lang="it-IT" sz="1500" b="1" spc="-1">
                <a:solidFill>
                  <a:schemeClr val="bg1"/>
                </a:solidFill>
                <a:latin typeface="Lucida Bright"/>
                <a:ea typeface="Verdana"/>
              </a:rPr>
              <a:t>Comodità dei </a:t>
            </a:r>
            <a:r>
              <a:rPr lang="it-IT" sz="1500" b="1" spc="-1" err="1">
                <a:solidFill>
                  <a:schemeClr val="bg1"/>
                </a:solidFill>
                <a:latin typeface="Lucida Bright"/>
                <a:ea typeface="Verdana"/>
              </a:rPr>
              <a:t>pragma</a:t>
            </a:r>
          </a:p>
          <a:p>
            <a:pPr marL="285750" indent="-285750">
              <a:lnSpc>
                <a:spcPct val="150000"/>
              </a:lnSpc>
              <a:spcBef>
                <a:spcPts val="0"/>
              </a:spcBef>
            </a:pPr>
            <a:r>
              <a:rPr lang="it-IT" sz="1500" b="1" spc="-1">
                <a:solidFill>
                  <a:schemeClr val="bg1"/>
                </a:solidFill>
                <a:latin typeface="Lucida Bright"/>
                <a:ea typeface="Verdana"/>
              </a:rPr>
              <a:t>Maggior complessità </a:t>
            </a:r>
            <a:r>
              <a:rPr lang="it-IT" sz="1500" b="1" spc="-1">
                <a:solidFill>
                  <a:schemeClr val="bg1"/>
                </a:solidFill>
                <a:latin typeface="Lucida Bright"/>
                <a:ea typeface="Verdana"/>
                <a:cs typeface="+mn-lt"/>
              </a:rPr>
              <a:t>in </a:t>
            </a:r>
            <a:r>
              <a:rPr lang="en-US" sz="1500" b="1" spc="-1" err="1">
                <a:solidFill>
                  <a:schemeClr val="bg1"/>
                </a:solidFill>
                <a:latin typeface="Lucida Bright"/>
                <a:ea typeface="+mn-lt"/>
                <a:cs typeface="+mn-lt"/>
              </a:rPr>
              <a:t>OpenACC</a:t>
            </a:r>
            <a:endParaRPr lang="en-US" sz="1500" b="1" spc="-1" err="1">
              <a:solidFill>
                <a:schemeClr val="bg1"/>
              </a:solidFill>
              <a:latin typeface="Lucida Bright"/>
              <a:ea typeface="Verdana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</a:pPr>
            <a:r>
              <a:rPr lang="it-IT" sz="1500" b="1" spc="-1">
                <a:solidFill>
                  <a:schemeClr val="bg1"/>
                </a:solidFill>
                <a:latin typeface="Lucida Bright"/>
                <a:ea typeface="Verdana"/>
              </a:rPr>
              <a:t>Maggior velocità in </a:t>
            </a:r>
            <a:r>
              <a:rPr lang="en-US" sz="1500" b="1" spc="-1" err="1">
                <a:solidFill>
                  <a:schemeClr val="bg1"/>
                </a:solidFill>
                <a:latin typeface="Lucida Bright"/>
                <a:ea typeface="+mn-lt"/>
                <a:cs typeface="+mn-lt"/>
              </a:rPr>
              <a:t>OpenACC</a:t>
            </a:r>
            <a:endParaRPr lang="en-US" sz="1500" b="1" spc="-1">
              <a:solidFill>
                <a:schemeClr val="bg1"/>
              </a:solidFill>
              <a:latin typeface="Lucida Bright"/>
              <a:ea typeface="Verdana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</a:pPr>
            <a:r>
              <a:rPr lang="en-US" sz="1500" b="1" spc="-1" err="1">
                <a:solidFill>
                  <a:schemeClr val="bg1"/>
                </a:solidFill>
                <a:latin typeface="Lucida Bright"/>
                <a:ea typeface="Verdana"/>
              </a:rPr>
              <a:t>Compilazione</a:t>
            </a:r>
            <a:r>
              <a:rPr lang="en-US" sz="1500" b="1" spc="-1">
                <a:solidFill>
                  <a:schemeClr val="bg1"/>
                </a:solidFill>
                <a:latin typeface="Lucida Bright"/>
                <a:ea typeface="Verdana"/>
              </a:rPr>
              <a:t> </a:t>
            </a:r>
            <a:r>
              <a:rPr lang="en-US" sz="1500" b="1" spc="-1" err="1">
                <a:solidFill>
                  <a:schemeClr val="bg1"/>
                </a:solidFill>
                <a:latin typeface="Lucida Bright"/>
                <a:ea typeface="Verdana"/>
              </a:rPr>
              <a:t>più</a:t>
            </a:r>
            <a:r>
              <a:rPr lang="en-US" sz="1500" b="1" spc="-1">
                <a:solidFill>
                  <a:schemeClr val="bg1"/>
                </a:solidFill>
                <a:latin typeface="Lucida Bright"/>
                <a:ea typeface="Verdana"/>
              </a:rPr>
              <a:t> </a:t>
            </a:r>
            <a:r>
              <a:rPr lang="en-US" sz="1500" b="1" spc="-1" err="1">
                <a:solidFill>
                  <a:schemeClr val="bg1"/>
                </a:solidFill>
                <a:latin typeface="Lucida Bright"/>
                <a:ea typeface="Verdana"/>
              </a:rPr>
              <a:t>difficoltosa</a:t>
            </a:r>
            <a:r>
              <a:rPr lang="en-US" sz="1500" b="1" spc="-1">
                <a:solidFill>
                  <a:schemeClr val="bg1"/>
                </a:solidFill>
                <a:latin typeface="Lucida Bright"/>
                <a:ea typeface="Verdana"/>
              </a:rPr>
              <a:t> </a:t>
            </a:r>
            <a:r>
              <a:rPr lang="en-US" sz="1500" b="1" spc="-1" err="1">
                <a:solidFill>
                  <a:schemeClr val="bg1"/>
                </a:solidFill>
                <a:latin typeface="Lucida Bright"/>
                <a:ea typeface="Verdana"/>
              </a:rPr>
              <a:t>su</a:t>
            </a:r>
            <a:r>
              <a:rPr lang="en-US" sz="1500" b="1" spc="-1">
                <a:solidFill>
                  <a:schemeClr val="bg1"/>
                </a:solidFill>
                <a:latin typeface="Lucida Bright"/>
                <a:ea typeface="Verdana"/>
              </a:rPr>
              <a:t> </a:t>
            </a:r>
            <a:r>
              <a:rPr lang="en-US" sz="1500" b="1" spc="-1" err="1">
                <a:solidFill>
                  <a:schemeClr val="bg1"/>
                </a:solidFill>
                <a:latin typeface="Lucida Bright"/>
                <a:ea typeface="Verdana"/>
              </a:rPr>
              <a:t>OpenACC</a:t>
            </a:r>
            <a:endParaRPr lang="it-IT" sz="1500" b="1" spc="-1">
              <a:solidFill>
                <a:schemeClr val="bg1"/>
              </a:solidFill>
              <a:latin typeface="Lucida Bright"/>
              <a:ea typeface="Verdana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it-IT" sz="1500" spc="-1">
              <a:solidFill>
                <a:schemeClr val="bg1"/>
              </a:solidFill>
              <a:latin typeface="Lucida Bright"/>
              <a:ea typeface="Verdana"/>
              <a:cs typeface="Arial"/>
            </a:endParaRPr>
          </a:p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lang="en-US" sz="1500" spc="-1">
              <a:solidFill>
                <a:schemeClr val="bg1"/>
              </a:solidFill>
              <a:latin typeface="Lucida Bright" panose="02040602050505020304" pitchFamily="18" charset="0"/>
              <a:ea typeface="Verdana"/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FB8AE70C-4877-8416-AAD4-BC74BC46F06A}"/>
              </a:ext>
            </a:extLst>
          </p:cNvPr>
          <p:cNvSpPr txBox="1"/>
          <p:nvPr/>
        </p:nvSpPr>
        <p:spPr>
          <a:xfrm>
            <a:off x="698760" y="991063"/>
            <a:ext cx="3785535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it-IT" sz="3200" b="1">
                <a:solidFill>
                  <a:schemeClr val="bg1"/>
                </a:solidFill>
                <a:latin typeface="Lucida Bright"/>
              </a:rPr>
              <a:t>Considerazioni</a:t>
            </a:r>
            <a:endParaRPr lang="it-IT" sz="3200" b="1">
              <a:solidFill>
                <a:schemeClr val="bg1"/>
              </a:solidFill>
              <a:latin typeface="Lucida Bright" panose="02040602050505020304" pitchFamily="18" charset="0"/>
            </a:endParaRPr>
          </a:p>
        </p:txBody>
      </p:sp>
      <p:sp>
        <p:nvSpPr>
          <p:cNvPr id="3" name="PlaceHolder 3">
            <a:extLst>
              <a:ext uri="{FF2B5EF4-FFF2-40B4-BE49-F238E27FC236}">
                <a16:creationId xmlns:a16="http://schemas.microsoft.com/office/drawing/2014/main" id="{5845DBA7-AEBB-212A-099E-4E42FEC6823F}"/>
              </a:ext>
            </a:extLst>
          </p:cNvPr>
          <p:cNvSpPr txBox="1">
            <a:spLocks/>
          </p:cNvSpPr>
          <p:nvPr/>
        </p:nvSpPr>
        <p:spPr>
          <a:xfrm>
            <a:off x="224372" y="4955940"/>
            <a:ext cx="7589880" cy="18756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1417"/>
              </a:spcBef>
            </a:pPr>
            <a:r>
              <a:rPr lang="en-US" sz="1000" spc="-1" dirty="0">
                <a:solidFill>
                  <a:srgbClr val="004C7E"/>
                </a:solidFill>
                <a:latin typeface="Lucida Bright"/>
                <a:ea typeface="Verdana"/>
              </a:rPr>
              <a:t>K-Means</a:t>
            </a:r>
          </a:p>
        </p:txBody>
      </p:sp>
    </p:spTree>
    <p:extLst>
      <p:ext uri="{BB962C8B-B14F-4D97-AF65-F5344CB8AC3E}">
        <p14:creationId xmlns:p14="http://schemas.microsoft.com/office/powerpoint/2010/main" val="186520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PlaceHolder 1"/>
          <p:cNvSpPr>
            <a:spLocks noGrp="1"/>
          </p:cNvSpPr>
          <p:nvPr>
            <p:ph type="title"/>
          </p:nvPr>
        </p:nvSpPr>
        <p:spPr>
          <a:xfrm>
            <a:off x="714240" y="713160"/>
            <a:ext cx="8103600" cy="640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indent="0">
              <a:lnSpc>
                <a:spcPct val="120000"/>
              </a:lnSpc>
              <a:buNone/>
            </a:pPr>
            <a:r>
              <a:rPr lang="it-IT" sz="2000" b="1" spc="-1">
                <a:solidFill>
                  <a:srgbClr val="000000"/>
                </a:solidFill>
                <a:latin typeface="Lucida Bright"/>
                <a:ea typeface="Verdana"/>
              </a:rPr>
              <a:t>Introduzione</a:t>
            </a:r>
            <a:endParaRPr lang="it-IT" sz="2000" b="1" strike="noStrike" spc="-1">
              <a:solidFill>
                <a:srgbClr val="000000"/>
              </a:solidFill>
              <a:latin typeface="Lucida Bright"/>
              <a:ea typeface="Verdana"/>
            </a:endParaRPr>
          </a:p>
        </p:txBody>
      </p:sp>
      <p:sp>
        <p:nvSpPr>
          <p:cNvPr id="415" name="PlaceHolder 2"/>
          <p:cNvSpPr>
            <a:spLocks noGrp="1"/>
          </p:cNvSpPr>
          <p:nvPr>
            <p:ph/>
          </p:nvPr>
        </p:nvSpPr>
        <p:spPr>
          <a:xfrm>
            <a:off x="714240" y="1361160"/>
            <a:ext cx="8103600" cy="3352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289560" indent="-285750">
              <a:lnSpc>
                <a:spcPct val="150000"/>
              </a:lnSpc>
              <a:spcBef>
                <a:spcPts val="751"/>
              </a:spcBef>
              <a:buFont typeface="Calibri" panose="020B0604020202020204" pitchFamily="34" charset="0"/>
              <a:buChar char="-"/>
              <a:tabLst>
                <a:tab pos="0" algn="l"/>
              </a:tabLst>
            </a:pPr>
            <a:r>
              <a:rPr lang="it-IT" sz="1350" spc="-1">
                <a:solidFill>
                  <a:srgbClr val="000000"/>
                </a:solidFill>
                <a:latin typeface="Lucida Bright"/>
                <a:ea typeface="Verdana"/>
              </a:rPr>
              <a:t>Image </a:t>
            </a:r>
            <a:r>
              <a:rPr lang="it-IT" sz="1350" spc="-1" err="1">
                <a:solidFill>
                  <a:srgbClr val="000000"/>
                </a:solidFill>
                <a:latin typeface="Lucida Bright"/>
                <a:ea typeface="Verdana"/>
              </a:rPr>
              <a:t>augmentation</a:t>
            </a:r>
            <a:r>
              <a:rPr lang="it-IT" sz="1350" spc="-1">
                <a:solidFill>
                  <a:srgbClr val="000000"/>
                </a:solidFill>
                <a:latin typeface="Lucida Bright"/>
                <a:ea typeface="Verdana"/>
              </a:rPr>
              <a:t> è una tecnica utilizzata per ampliare i dataset di immagini </a:t>
            </a:r>
          </a:p>
          <a:p>
            <a:pPr marL="289560" indent="-285750">
              <a:lnSpc>
                <a:spcPct val="150000"/>
              </a:lnSpc>
              <a:spcBef>
                <a:spcPts val="751"/>
              </a:spcBef>
              <a:buFont typeface="Calibri" panose="020B0604020202020204" pitchFamily="34" charset="0"/>
              <a:buChar char="-"/>
              <a:tabLst>
                <a:tab pos="0" algn="l"/>
              </a:tabLst>
            </a:pPr>
            <a:r>
              <a:rPr lang="it-IT" sz="1350" spc="-1">
                <a:latin typeface="Lucida Bright"/>
                <a:ea typeface="Verdana"/>
              </a:rPr>
              <a:t>Libreria </a:t>
            </a:r>
            <a:r>
              <a:rPr lang="it-IT" sz="1350" spc="-1" err="1">
                <a:latin typeface="Lucida Bright"/>
                <a:ea typeface="Verdana"/>
              </a:rPr>
              <a:t>Albumentation</a:t>
            </a:r>
            <a:r>
              <a:rPr lang="it-IT" sz="1350" spc="-1">
                <a:latin typeface="Lucida Bright"/>
                <a:ea typeface="Verdana"/>
              </a:rPr>
              <a:t> per modificare le immagini</a:t>
            </a:r>
          </a:p>
          <a:p>
            <a:pPr marL="289560" indent="-285750">
              <a:lnSpc>
                <a:spcPct val="150000"/>
              </a:lnSpc>
              <a:spcBef>
                <a:spcPts val="751"/>
              </a:spcBef>
              <a:buFont typeface="Calibri" panose="020B0604020202020204" pitchFamily="34" charset="0"/>
              <a:buChar char="-"/>
              <a:tabLst>
                <a:tab pos="0" algn="l"/>
              </a:tabLst>
            </a:pPr>
            <a:r>
              <a:rPr lang="it-IT" sz="1350" spc="-1">
                <a:latin typeface="Lucida Bright"/>
                <a:ea typeface="Verdana"/>
              </a:rPr>
              <a:t>Libreria </a:t>
            </a:r>
            <a:r>
              <a:rPr lang="it-IT" sz="1350" spc="-1" err="1">
                <a:latin typeface="Lucida Bright"/>
                <a:ea typeface="Verdana"/>
              </a:rPr>
              <a:t>JobLib</a:t>
            </a:r>
            <a:r>
              <a:rPr lang="it-IT" sz="1350" spc="-1">
                <a:latin typeface="Lucida Bright"/>
                <a:ea typeface="Verdana"/>
              </a:rPr>
              <a:t> per la parallelizzazione</a:t>
            </a:r>
          </a:p>
          <a:p>
            <a:pPr marL="289560" indent="-285750">
              <a:lnSpc>
                <a:spcPct val="150000"/>
              </a:lnSpc>
              <a:spcBef>
                <a:spcPts val="751"/>
              </a:spcBef>
              <a:buFont typeface="Calibri" panose="020B0604020202020204" pitchFamily="34" charset="0"/>
              <a:buChar char="-"/>
              <a:tabLst>
                <a:tab pos="0" algn="l"/>
              </a:tabLst>
            </a:pPr>
            <a:r>
              <a:rPr lang="it-IT" sz="1350" spc="-1">
                <a:latin typeface="Lucida Bright"/>
                <a:ea typeface="Verdana"/>
              </a:rPr>
              <a:t>Libreria </a:t>
            </a:r>
            <a:r>
              <a:rPr lang="it-IT" sz="1350" spc="-1" err="1">
                <a:latin typeface="Lucida Bright"/>
                <a:ea typeface="Verdana"/>
              </a:rPr>
              <a:t>OpenCV</a:t>
            </a:r>
            <a:r>
              <a:rPr lang="it-IT" sz="1350" spc="-1">
                <a:latin typeface="Lucida Bright"/>
                <a:ea typeface="Verdana"/>
              </a:rPr>
              <a:t> per lettura/</a:t>
            </a:r>
            <a:r>
              <a:rPr lang="it-IT" sz="1350" spc="-1" err="1">
                <a:latin typeface="Lucida Bright"/>
                <a:ea typeface="Verdana"/>
              </a:rPr>
              <a:t>scriittura</a:t>
            </a:r>
            <a:r>
              <a:rPr lang="it-IT" sz="1350" spc="-1">
                <a:latin typeface="Lucida Bright"/>
                <a:ea typeface="Verdana"/>
              </a:rPr>
              <a:t> immagini da/su disco</a:t>
            </a:r>
          </a:p>
        </p:txBody>
      </p:sp>
      <p:sp>
        <p:nvSpPr>
          <p:cNvPr id="2" name="PlaceHolder 3">
            <a:extLst>
              <a:ext uri="{FF2B5EF4-FFF2-40B4-BE49-F238E27FC236}">
                <a16:creationId xmlns:a16="http://schemas.microsoft.com/office/drawing/2014/main" id="{ACA4F4E2-0B83-E0D8-9979-6E5D7D0C37E8}"/>
              </a:ext>
            </a:extLst>
          </p:cNvPr>
          <p:cNvSpPr txBox="1">
            <a:spLocks/>
          </p:cNvSpPr>
          <p:nvPr/>
        </p:nvSpPr>
        <p:spPr>
          <a:xfrm>
            <a:off x="246600" y="4934160"/>
            <a:ext cx="7589880" cy="1875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1417"/>
              </a:spcBef>
            </a:pPr>
            <a:r>
              <a:rPr lang="en-US" sz="1000" spc="-1">
                <a:solidFill>
                  <a:srgbClr val="FFFFFF"/>
                </a:solidFill>
                <a:latin typeface="Lucida Bright"/>
                <a:ea typeface="Verdana"/>
              </a:rPr>
              <a:t>Image Augmentation</a:t>
            </a:r>
            <a:endParaRPr lang="en-US" sz="1000" spc="-1" dirty="0">
              <a:solidFill>
                <a:srgbClr val="FFFFFF"/>
              </a:solidFill>
              <a:latin typeface="Lucida Bright"/>
              <a:ea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PlaceHolder 1"/>
          <p:cNvSpPr>
            <a:spLocks noGrp="1"/>
          </p:cNvSpPr>
          <p:nvPr>
            <p:ph type="title"/>
          </p:nvPr>
        </p:nvSpPr>
        <p:spPr>
          <a:xfrm>
            <a:off x="714240" y="713160"/>
            <a:ext cx="4332148" cy="640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120000"/>
              </a:lnSpc>
            </a:pPr>
            <a:r>
              <a:rPr lang="it-IT" sz="2000" b="1" spc="-1">
                <a:solidFill>
                  <a:srgbClr val="000000"/>
                </a:solidFill>
                <a:latin typeface="Lucida Bright"/>
                <a:ea typeface="Verdana"/>
              </a:rPr>
              <a:t>Struttura sequenziale e parallela</a:t>
            </a:r>
            <a:endParaRPr lang="it-IT" sz="2000">
              <a:solidFill>
                <a:srgbClr val="000000"/>
              </a:solidFill>
            </a:endParaRPr>
          </a:p>
        </p:txBody>
      </p:sp>
      <p:sp>
        <p:nvSpPr>
          <p:cNvPr id="431" name="PlaceHolder 2"/>
          <p:cNvSpPr>
            <a:spLocks noGrp="1"/>
          </p:cNvSpPr>
          <p:nvPr>
            <p:ph/>
          </p:nvPr>
        </p:nvSpPr>
        <p:spPr>
          <a:xfrm>
            <a:off x="713160" y="1434240"/>
            <a:ext cx="3708720" cy="4006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r>
              <a:rPr lang="en-US" sz="1500" b="1" spc="-1" err="1">
                <a:solidFill>
                  <a:srgbClr val="000000"/>
                </a:solidFill>
                <a:latin typeface="Lucida Bright"/>
                <a:ea typeface="Verdana"/>
              </a:rPr>
              <a:t>Sequenziale</a:t>
            </a:r>
            <a:endParaRPr lang="en-US" sz="1500" b="1" strike="noStrike" spc="-1">
              <a:solidFill>
                <a:srgbClr val="000000"/>
              </a:solidFill>
              <a:latin typeface="Lucida Bright"/>
              <a:ea typeface="Verdana"/>
            </a:endParaRPr>
          </a:p>
        </p:txBody>
      </p:sp>
      <p:sp>
        <p:nvSpPr>
          <p:cNvPr id="432" name="PlaceHolder 3"/>
          <p:cNvSpPr>
            <a:spLocks noGrp="1"/>
          </p:cNvSpPr>
          <p:nvPr>
            <p:ph/>
          </p:nvPr>
        </p:nvSpPr>
        <p:spPr>
          <a:xfrm>
            <a:off x="714240" y="1883520"/>
            <a:ext cx="3708720" cy="29718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indent="0">
              <a:spcBef>
                <a:spcPts val="1417"/>
              </a:spcBef>
              <a:buNone/>
            </a:pPr>
            <a:r>
              <a:rPr lang="en-US" sz="1300" spc="-1" err="1">
                <a:solidFill>
                  <a:srgbClr val="000000"/>
                </a:solidFill>
                <a:latin typeface="Lucida Bright"/>
                <a:ea typeface="Verdana"/>
              </a:rPr>
              <a:t>Lettura</a:t>
            </a:r>
            <a:r>
              <a:rPr lang="en-US" sz="1300" spc="-1">
                <a:solidFill>
                  <a:srgbClr val="000000"/>
                </a:solidFill>
                <a:latin typeface="Lucida Bright"/>
                <a:ea typeface="Verdana"/>
              </a:rPr>
              <a:t> </a:t>
            </a:r>
            <a:r>
              <a:rPr lang="en-US" sz="1300" spc="-1" err="1">
                <a:solidFill>
                  <a:srgbClr val="000000"/>
                </a:solidFill>
                <a:latin typeface="Lucida Bright"/>
                <a:ea typeface="Verdana"/>
              </a:rPr>
              <a:t>immagini</a:t>
            </a:r>
            <a:r>
              <a:rPr lang="en-US" sz="1300" spc="-1">
                <a:solidFill>
                  <a:srgbClr val="000000"/>
                </a:solidFill>
                <a:latin typeface="Lucida Bright"/>
                <a:ea typeface="Verdana"/>
              </a:rPr>
              <a:t> da disco</a:t>
            </a:r>
            <a:endParaRPr lang="it-IT" sz="1300">
              <a:solidFill>
                <a:srgbClr val="000000"/>
              </a:solidFill>
              <a:latin typeface="Lucida Bright"/>
              <a:ea typeface="Verdana"/>
            </a:endParaRPr>
          </a:p>
          <a:p>
            <a:pPr indent="0">
              <a:spcBef>
                <a:spcPts val="1417"/>
              </a:spcBef>
              <a:buNone/>
            </a:pPr>
            <a:r>
              <a:rPr lang="en-US" sz="1300" spc="-1" err="1">
                <a:solidFill>
                  <a:srgbClr val="000000"/>
                </a:solidFill>
                <a:latin typeface="Lucida Bright"/>
                <a:ea typeface="Verdana"/>
              </a:rPr>
              <a:t>Definizione</a:t>
            </a:r>
            <a:r>
              <a:rPr lang="en-US" sz="1300" spc="-1">
                <a:solidFill>
                  <a:srgbClr val="000000"/>
                </a:solidFill>
                <a:latin typeface="Lucida Bright"/>
                <a:ea typeface="Verdana"/>
              </a:rPr>
              <a:t> set di </a:t>
            </a:r>
            <a:r>
              <a:rPr lang="en-US" sz="1300" spc="-1" err="1">
                <a:solidFill>
                  <a:srgbClr val="000000"/>
                </a:solidFill>
                <a:latin typeface="Lucida Bright"/>
                <a:ea typeface="Verdana"/>
              </a:rPr>
              <a:t>trasformazioni</a:t>
            </a:r>
            <a:endParaRPr lang="en-US" sz="1300" spc="-1">
              <a:solidFill>
                <a:srgbClr val="000000"/>
              </a:solidFill>
              <a:latin typeface="Lucida Bright"/>
              <a:ea typeface="Verdana"/>
            </a:endParaRPr>
          </a:p>
          <a:p>
            <a:pPr indent="0">
              <a:spcBef>
                <a:spcPts val="1417"/>
              </a:spcBef>
              <a:buNone/>
            </a:pPr>
            <a:r>
              <a:rPr lang="en-US" sz="1300" spc="-1">
                <a:solidFill>
                  <a:srgbClr val="000000"/>
                </a:solidFill>
                <a:latin typeface="Lucida Bright"/>
                <a:ea typeface="Verdana"/>
              </a:rPr>
              <a:t>Per </a:t>
            </a:r>
            <a:r>
              <a:rPr lang="en-US" sz="1300" spc="-1" err="1">
                <a:solidFill>
                  <a:srgbClr val="000000"/>
                </a:solidFill>
                <a:latin typeface="Lucida Bright"/>
                <a:ea typeface="Verdana"/>
              </a:rPr>
              <a:t>ogni</a:t>
            </a:r>
            <a:r>
              <a:rPr lang="en-US" sz="1300" spc="-1">
                <a:solidFill>
                  <a:srgbClr val="000000"/>
                </a:solidFill>
                <a:latin typeface="Lucida Bright"/>
                <a:ea typeface="Verdana"/>
              </a:rPr>
              <a:t> </a:t>
            </a:r>
            <a:r>
              <a:rPr lang="en-US" sz="1300" spc="-1" err="1">
                <a:solidFill>
                  <a:srgbClr val="000000"/>
                </a:solidFill>
                <a:latin typeface="Lucida Bright"/>
                <a:ea typeface="Verdana"/>
              </a:rPr>
              <a:t>immagine</a:t>
            </a:r>
            <a:r>
              <a:rPr lang="en-US" sz="1300" spc="-1">
                <a:solidFill>
                  <a:srgbClr val="000000"/>
                </a:solidFill>
                <a:latin typeface="Lucida Bright"/>
                <a:ea typeface="Verdana"/>
              </a:rPr>
              <a:t>:</a:t>
            </a:r>
          </a:p>
          <a:p>
            <a:pPr lvl="1">
              <a:spcBef>
                <a:spcPts val="1417"/>
              </a:spcBef>
              <a:buNone/>
            </a:pPr>
            <a:r>
              <a:rPr lang="en-US" sz="1300" spc="-1" err="1">
                <a:solidFill>
                  <a:srgbClr val="000000"/>
                </a:solidFill>
                <a:latin typeface="Lucida Bright"/>
                <a:ea typeface="Verdana"/>
              </a:rPr>
              <a:t>Applicazione</a:t>
            </a:r>
            <a:r>
              <a:rPr lang="en-US" sz="1300" spc="-1">
                <a:solidFill>
                  <a:srgbClr val="000000"/>
                </a:solidFill>
                <a:latin typeface="Lucida Bright"/>
                <a:ea typeface="Verdana"/>
              </a:rPr>
              <a:t> </a:t>
            </a:r>
            <a:r>
              <a:rPr lang="en-US" sz="1300" spc="-1" err="1">
                <a:solidFill>
                  <a:srgbClr val="000000"/>
                </a:solidFill>
                <a:latin typeface="Lucida Bright"/>
                <a:ea typeface="Verdana"/>
              </a:rPr>
              <a:t>trasformazioni</a:t>
            </a:r>
            <a:endParaRPr lang="en-US" sz="1300" spc="-1">
              <a:solidFill>
                <a:srgbClr val="000000"/>
              </a:solidFill>
              <a:latin typeface="Lucida Bright"/>
              <a:ea typeface="Verdana"/>
            </a:endParaRPr>
          </a:p>
          <a:p>
            <a:pPr lvl="1">
              <a:spcBef>
                <a:spcPts val="1417"/>
              </a:spcBef>
              <a:buNone/>
            </a:pPr>
            <a:r>
              <a:rPr lang="en-US" sz="1300" spc="-1" err="1">
                <a:solidFill>
                  <a:srgbClr val="000000"/>
                </a:solidFill>
                <a:latin typeface="Lucida Bright"/>
                <a:ea typeface="Verdana"/>
              </a:rPr>
              <a:t>Salvataggio</a:t>
            </a:r>
            <a:r>
              <a:rPr lang="en-US" sz="1300" spc="-1">
                <a:solidFill>
                  <a:srgbClr val="000000"/>
                </a:solidFill>
                <a:latin typeface="Lucida Bright"/>
                <a:ea typeface="Verdana"/>
              </a:rPr>
              <a:t> </a:t>
            </a:r>
            <a:r>
              <a:rPr lang="en-US" sz="1300" spc="-1" err="1">
                <a:solidFill>
                  <a:srgbClr val="000000"/>
                </a:solidFill>
                <a:latin typeface="Lucida Bright"/>
                <a:ea typeface="Verdana"/>
              </a:rPr>
              <a:t>immagini</a:t>
            </a:r>
            <a:r>
              <a:rPr lang="en-US" sz="1300" spc="-1">
                <a:solidFill>
                  <a:srgbClr val="000000"/>
                </a:solidFill>
                <a:latin typeface="Lucida Bright"/>
                <a:ea typeface="Verdana"/>
              </a:rPr>
              <a:t> </a:t>
            </a:r>
            <a:r>
              <a:rPr lang="en-US" sz="1300" spc="-1" err="1">
                <a:solidFill>
                  <a:srgbClr val="000000"/>
                </a:solidFill>
                <a:latin typeface="Lucida Bright"/>
                <a:ea typeface="Verdana"/>
              </a:rPr>
              <a:t>aumentate</a:t>
            </a:r>
            <a:endParaRPr lang="en-US" sz="1300" spc="-1">
              <a:solidFill>
                <a:srgbClr val="000000"/>
              </a:solidFill>
              <a:latin typeface="Lucida Bright"/>
              <a:ea typeface="Verdana"/>
            </a:endParaRPr>
          </a:p>
        </p:txBody>
      </p:sp>
      <p:sp>
        <p:nvSpPr>
          <p:cNvPr id="433" name="PlaceHolder 4"/>
          <p:cNvSpPr>
            <a:spLocks noGrp="1"/>
          </p:cNvSpPr>
          <p:nvPr>
            <p:ph/>
          </p:nvPr>
        </p:nvSpPr>
        <p:spPr>
          <a:xfrm>
            <a:off x="4720320" y="1434240"/>
            <a:ext cx="3793320" cy="4006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r>
              <a:rPr lang="en-US" sz="1500" b="1" spc="-1" err="1">
                <a:solidFill>
                  <a:srgbClr val="000000"/>
                </a:solidFill>
                <a:latin typeface="Lucida Bright"/>
                <a:ea typeface="Verdana"/>
              </a:rPr>
              <a:t>Parallelo</a:t>
            </a:r>
            <a:endParaRPr lang="en-US" sz="1500" b="1" strike="noStrike" spc="-1">
              <a:solidFill>
                <a:srgbClr val="000000"/>
              </a:solidFill>
              <a:latin typeface="Lucida Bright"/>
              <a:ea typeface="Verdana"/>
            </a:endParaRPr>
          </a:p>
        </p:txBody>
      </p:sp>
      <p:sp>
        <p:nvSpPr>
          <p:cNvPr id="434" name="PlaceHolder 5"/>
          <p:cNvSpPr>
            <a:spLocks noGrp="1"/>
          </p:cNvSpPr>
          <p:nvPr>
            <p:ph/>
          </p:nvPr>
        </p:nvSpPr>
        <p:spPr>
          <a:xfrm>
            <a:off x="4720320" y="1883520"/>
            <a:ext cx="3793320" cy="29718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indent="0">
              <a:spcBef>
                <a:spcPts val="1417"/>
              </a:spcBef>
              <a:buNone/>
            </a:pPr>
            <a:r>
              <a:rPr lang="en-US" sz="1300" spc="-1" err="1">
                <a:solidFill>
                  <a:srgbClr val="000000"/>
                </a:solidFill>
                <a:latin typeface="Lucida Bright"/>
                <a:ea typeface="Verdana"/>
              </a:rPr>
              <a:t>Divisione</a:t>
            </a:r>
            <a:r>
              <a:rPr lang="en-US" sz="1300" spc="-1">
                <a:solidFill>
                  <a:srgbClr val="000000"/>
                </a:solidFill>
                <a:latin typeface="Lucida Bright"/>
                <a:ea typeface="Verdana"/>
              </a:rPr>
              <a:t> </a:t>
            </a:r>
            <a:r>
              <a:rPr lang="en-US" sz="1300" spc="-1" err="1">
                <a:solidFill>
                  <a:srgbClr val="000000"/>
                </a:solidFill>
                <a:latin typeface="Lucida Bright"/>
                <a:ea typeface="Verdana"/>
              </a:rPr>
              <a:t>delle</a:t>
            </a:r>
            <a:r>
              <a:rPr lang="en-US" sz="1300" spc="-1">
                <a:solidFill>
                  <a:srgbClr val="000000"/>
                </a:solidFill>
                <a:latin typeface="Lucida Bright"/>
                <a:ea typeface="Verdana"/>
              </a:rPr>
              <a:t> </a:t>
            </a:r>
            <a:r>
              <a:rPr lang="en-US" sz="1300" spc="-1" err="1">
                <a:solidFill>
                  <a:srgbClr val="000000"/>
                </a:solidFill>
                <a:latin typeface="Lucida Bright"/>
                <a:ea typeface="Verdana"/>
              </a:rPr>
              <a:t>immagini</a:t>
            </a:r>
            <a:r>
              <a:rPr lang="en-US" sz="1300" spc="-1">
                <a:solidFill>
                  <a:srgbClr val="000000"/>
                </a:solidFill>
                <a:latin typeface="Lucida Bright"/>
                <a:ea typeface="Verdana"/>
              </a:rPr>
              <a:t> in batch in base al </a:t>
            </a:r>
            <a:r>
              <a:rPr lang="en-US" sz="1300" spc="-1" err="1">
                <a:solidFill>
                  <a:srgbClr val="000000"/>
                </a:solidFill>
                <a:latin typeface="Lucida Bright"/>
                <a:ea typeface="Verdana"/>
              </a:rPr>
              <a:t>numero</a:t>
            </a:r>
            <a:r>
              <a:rPr lang="en-US" sz="1300" spc="-1">
                <a:solidFill>
                  <a:srgbClr val="000000"/>
                </a:solidFill>
                <a:latin typeface="Lucida Bright"/>
                <a:ea typeface="Verdana"/>
              </a:rPr>
              <a:t> di </a:t>
            </a:r>
            <a:r>
              <a:rPr lang="en-US" sz="1300" spc="-1" err="1">
                <a:solidFill>
                  <a:srgbClr val="000000"/>
                </a:solidFill>
                <a:latin typeface="Lucida Bright"/>
                <a:ea typeface="Verdana"/>
              </a:rPr>
              <a:t>processi</a:t>
            </a:r>
            <a:endParaRPr lang="en-US" sz="1300" spc="-1">
              <a:solidFill>
                <a:srgbClr val="000000"/>
              </a:solidFill>
              <a:latin typeface="Lucida Bright"/>
              <a:ea typeface="Verdana"/>
            </a:endParaRPr>
          </a:p>
          <a:p>
            <a:pPr indent="0">
              <a:spcBef>
                <a:spcPts val="1417"/>
              </a:spcBef>
              <a:buNone/>
            </a:pPr>
            <a:r>
              <a:rPr lang="en-US" sz="1300" spc="-1">
                <a:solidFill>
                  <a:srgbClr val="000000"/>
                </a:solidFill>
                <a:latin typeface="Lucida Bright"/>
                <a:ea typeface="Verdana"/>
              </a:rPr>
              <a:t>Per </a:t>
            </a:r>
            <a:r>
              <a:rPr lang="en-US" sz="1300" spc="-1" err="1">
                <a:solidFill>
                  <a:srgbClr val="000000"/>
                </a:solidFill>
                <a:latin typeface="Lucida Bright"/>
                <a:ea typeface="Verdana"/>
              </a:rPr>
              <a:t>ogni</a:t>
            </a:r>
            <a:r>
              <a:rPr lang="en-US" sz="1300" spc="-1">
                <a:solidFill>
                  <a:srgbClr val="000000"/>
                </a:solidFill>
                <a:latin typeface="Lucida Bright"/>
                <a:ea typeface="Verdana"/>
              </a:rPr>
              <a:t> batch di </a:t>
            </a:r>
            <a:r>
              <a:rPr lang="en-US" sz="1300" spc="-1" err="1">
                <a:solidFill>
                  <a:srgbClr val="000000"/>
                </a:solidFill>
                <a:latin typeface="Lucida Bright"/>
                <a:ea typeface="Verdana"/>
              </a:rPr>
              <a:t>immagini</a:t>
            </a:r>
            <a:r>
              <a:rPr lang="en-US" sz="1300" spc="-1">
                <a:solidFill>
                  <a:srgbClr val="000000"/>
                </a:solidFill>
                <a:latin typeface="Lucida Bright"/>
                <a:ea typeface="Verdana"/>
              </a:rPr>
              <a:t>:</a:t>
            </a:r>
          </a:p>
          <a:p>
            <a:pPr lvl="1">
              <a:spcBef>
                <a:spcPts val="1417"/>
              </a:spcBef>
              <a:buNone/>
            </a:pPr>
            <a:r>
              <a:rPr lang="en-US" sz="1300" spc="-1" err="1">
                <a:solidFill>
                  <a:srgbClr val="000000"/>
                </a:solidFill>
                <a:latin typeface="Lucida Bright"/>
                <a:ea typeface="Verdana"/>
              </a:rPr>
              <a:t>Lettura</a:t>
            </a:r>
            <a:r>
              <a:rPr lang="en-US" sz="1300" spc="-1">
                <a:solidFill>
                  <a:srgbClr val="000000"/>
                </a:solidFill>
                <a:latin typeface="Lucida Bright"/>
                <a:ea typeface="Verdana"/>
              </a:rPr>
              <a:t> </a:t>
            </a:r>
            <a:r>
              <a:rPr lang="en-US" sz="1300" spc="-1" err="1">
                <a:solidFill>
                  <a:srgbClr val="000000"/>
                </a:solidFill>
                <a:latin typeface="Lucida Bright"/>
                <a:ea typeface="Verdana"/>
              </a:rPr>
              <a:t>immagini</a:t>
            </a:r>
            <a:r>
              <a:rPr lang="en-US" sz="1300" spc="-1">
                <a:solidFill>
                  <a:srgbClr val="000000"/>
                </a:solidFill>
                <a:latin typeface="Lucida Bright"/>
                <a:ea typeface="Verdana"/>
              </a:rPr>
              <a:t> da disco</a:t>
            </a:r>
          </a:p>
          <a:p>
            <a:pPr lvl="1">
              <a:spcBef>
                <a:spcPts val="1417"/>
              </a:spcBef>
              <a:buNone/>
            </a:pPr>
            <a:r>
              <a:rPr lang="en-US" sz="1300" spc="-1" err="1">
                <a:solidFill>
                  <a:srgbClr val="000000"/>
                </a:solidFill>
                <a:latin typeface="Lucida Bright"/>
                <a:ea typeface="Verdana"/>
              </a:rPr>
              <a:t>Definizione</a:t>
            </a:r>
            <a:r>
              <a:rPr lang="en-US" sz="1300" spc="-1">
                <a:solidFill>
                  <a:srgbClr val="000000"/>
                </a:solidFill>
                <a:latin typeface="Lucida Bright"/>
                <a:ea typeface="Verdana"/>
              </a:rPr>
              <a:t> set di </a:t>
            </a:r>
            <a:r>
              <a:rPr lang="en-US" sz="1300" spc="-1" err="1">
                <a:solidFill>
                  <a:srgbClr val="000000"/>
                </a:solidFill>
                <a:latin typeface="Lucida Bright"/>
                <a:ea typeface="Verdana"/>
              </a:rPr>
              <a:t>trasformazioni</a:t>
            </a:r>
            <a:endParaRPr lang="en-US" sz="1300" spc="-1">
              <a:solidFill>
                <a:srgbClr val="000000"/>
              </a:solidFill>
              <a:latin typeface="Lucida Bright"/>
              <a:ea typeface="Verdana"/>
            </a:endParaRPr>
          </a:p>
          <a:p>
            <a:pPr lvl="1">
              <a:spcBef>
                <a:spcPts val="1417"/>
              </a:spcBef>
              <a:buNone/>
            </a:pPr>
            <a:r>
              <a:rPr lang="en-US" sz="1300" spc="-1" err="1">
                <a:solidFill>
                  <a:srgbClr val="000000"/>
                </a:solidFill>
                <a:latin typeface="Lucida Bright"/>
                <a:ea typeface="Verdana"/>
              </a:rPr>
              <a:t>Applicazione</a:t>
            </a:r>
            <a:r>
              <a:rPr lang="en-US" sz="1300" spc="-1">
                <a:solidFill>
                  <a:srgbClr val="000000"/>
                </a:solidFill>
                <a:latin typeface="Lucida Bright"/>
                <a:ea typeface="Verdana"/>
              </a:rPr>
              <a:t> </a:t>
            </a:r>
            <a:r>
              <a:rPr lang="en-US" sz="1300" spc="-1" err="1">
                <a:solidFill>
                  <a:srgbClr val="000000"/>
                </a:solidFill>
                <a:latin typeface="Lucida Bright"/>
                <a:ea typeface="Verdana"/>
              </a:rPr>
              <a:t>trasformazioni</a:t>
            </a:r>
            <a:endParaRPr lang="en-US" sz="1300" spc="-1">
              <a:solidFill>
                <a:srgbClr val="000000"/>
              </a:solidFill>
              <a:latin typeface="Lucida Bright"/>
              <a:ea typeface="Verdana"/>
            </a:endParaRPr>
          </a:p>
          <a:p>
            <a:pPr lvl="1">
              <a:spcBef>
                <a:spcPts val="1417"/>
              </a:spcBef>
              <a:buNone/>
            </a:pPr>
            <a:r>
              <a:rPr lang="en-US" sz="1300" spc="-1" err="1">
                <a:solidFill>
                  <a:srgbClr val="000000"/>
                </a:solidFill>
                <a:latin typeface="Lucida Bright"/>
                <a:ea typeface="Verdana"/>
              </a:rPr>
              <a:t>Salvataggio</a:t>
            </a:r>
            <a:r>
              <a:rPr lang="en-US" sz="1300" spc="-1">
                <a:solidFill>
                  <a:srgbClr val="000000"/>
                </a:solidFill>
                <a:latin typeface="Lucida Bright"/>
                <a:ea typeface="Verdana"/>
              </a:rPr>
              <a:t> </a:t>
            </a:r>
            <a:r>
              <a:rPr lang="en-US" sz="1300" spc="-1" err="1">
                <a:solidFill>
                  <a:srgbClr val="000000"/>
                </a:solidFill>
                <a:latin typeface="Lucida Bright"/>
                <a:ea typeface="Verdana"/>
              </a:rPr>
              <a:t>immagini</a:t>
            </a:r>
            <a:r>
              <a:rPr lang="en-US" sz="1300" spc="-1">
                <a:solidFill>
                  <a:srgbClr val="000000"/>
                </a:solidFill>
                <a:latin typeface="Lucida Bright"/>
                <a:ea typeface="Verdana"/>
              </a:rPr>
              <a:t> </a:t>
            </a:r>
            <a:r>
              <a:rPr lang="en-US" sz="1300" spc="-1" err="1">
                <a:solidFill>
                  <a:srgbClr val="000000"/>
                </a:solidFill>
                <a:latin typeface="Lucida Bright"/>
                <a:ea typeface="Verdana"/>
              </a:rPr>
              <a:t>aumentate</a:t>
            </a:r>
            <a:endParaRPr lang="en-US" sz="1300" spc="-1">
              <a:solidFill>
                <a:srgbClr val="000000"/>
              </a:solidFill>
              <a:latin typeface="Lucida Bright"/>
              <a:ea typeface="Verdana"/>
            </a:endParaRPr>
          </a:p>
        </p:txBody>
      </p:sp>
      <p:sp>
        <p:nvSpPr>
          <p:cNvPr id="3" name="PlaceHolder 3">
            <a:extLst>
              <a:ext uri="{FF2B5EF4-FFF2-40B4-BE49-F238E27FC236}">
                <a16:creationId xmlns:a16="http://schemas.microsoft.com/office/drawing/2014/main" id="{5DAB85AE-CCEE-9B5E-AD03-B29DFB63467C}"/>
              </a:ext>
            </a:extLst>
          </p:cNvPr>
          <p:cNvSpPr txBox="1">
            <a:spLocks/>
          </p:cNvSpPr>
          <p:nvPr/>
        </p:nvSpPr>
        <p:spPr>
          <a:xfrm>
            <a:off x="246600" y="4934160"/>
            <a:ext cx="7589880" cy="1875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1417"/>
              </a:spcBef>
            </a:pPr>
            <a:r>
              <a:rPr lang="en-US" sz="1000" spc="-1">
                <a:solidFill>
                  <a:srgbClr val="FFFFFF"/>
                </a:solidFill>
                <a:latin typeface="Lucida Bright"/>
                <a:ea typeface="Verdana"/>
              </a:rPr>
              <a:t>Image Augmentation</a:t>
            </a:r>
            <a:endParaRPr lang="en-US" sz="1000" spc="-1" dirty="0">
              <a:solidFill>
                <a:srgbClr val="FFFFFF"/>
              </a:solidFill>
              <a:latin typeface="Lucida Bright"/>
              <a:ea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084817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2EDC009-362F-5AA1-4C55-734AD5FF0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it-IT"/>
            </a:br>
            <a:endParaRPr lang="it-IT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04C0A17E-08BC-FE93-494E-6BAB97347A82}"/>
              </a:ext>
            </a:extLst>
          </p:cNvPr>
          <p:cNvSpPr txBox="1"/>
          <p:nvPr/>
        </p:nvSpPr>
        <p:spPr>
          <a:xfrm rot="20918159">
            <a:off x="1161707" y="1891744"/>
            <a:ext cx="150067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900" dirty="0" err="1">
                <a:latin typeface="Lucida Bright"/>
              </a:rPr>
              <a:t>Divisione</a:t>
            </a:r>
            <a:r>
              <a:rPr lang="en-US" sz="900" dirty="0">
                <a:latin typeface="Lucida Bright"/>
              </a:rPr>
              <a:t> </a:t>
            </a:r>
            <a:r>
              <a:rPr lang="en-US" sz="900" dirty="0" err="1">
                <a:latin typeface="Lucida Bright"/>
              </a:rPr>
              <a:t>delle</a:t>
            </a:r>
            <a:r>
              <a:rPr lang="en-US" sz="900" dirty="0">
                <a:latin typeface="Lucida Bright"/>
              </a:rPr>
              <a:t> </a:t>
            </a:r>
            <a:r>
              <a:rPr lang="en-US" sz="900" dirty="0" err="1">
                <a:latin typeface="Lucida Bright"/>
              </a:rPr>
              <a:t>immagini</a:t>
            </a:r>
            <a:r>
              <a:rPr lang="en-US" sz="900" dirty="0">
                <a:latin typeface="Lucida Bright"/>
              </a:rPr>
              <a:t> in batch in base al </a:t>
            </a:r>
            <a:r>
              <a:rPr lang="en-US" sz="900" dirty="0" err="1">
                <a:latin typeface="Lucida Bright"/>
              </a:rPr>
              <a:t>numero</a:t>
            </a:r>
            <a:r>
              <a:rPr lang="en-US" sz="900" dirty="0">
                <a:latin typeface="Lucida Bright"/>
              </a:rPr>
              <a:t> di </a:t>
            </a:r>
            <a:r>
              <a:rPr lang="en-US" sz="900" dirty="0" err="1">
                <a:latin typeface="Lucida Bright"/>
              </a:rPr>
              <a:t>processi</a:t>
            </a:r>
            <a:endParaRPr lang="it-IT" sz="900" dirty="0"/>
          </a:p>
        </p:txBody>
      </p:sp>
      <p:pic>
        <p:nvPicPr>
          <p:cNvPr id="6" name="Immagine 5" descr="Immagine che contiene testo, schermata, Carattere&#10;&#10;Descrizione generata automaticamente">
            <a:extLst>
              <a:ext uri="{FF2B5EF4-FFF2-40B4-BE49-F238E27FC236}">
                <a16:creationId xmlns:a16="http://schemas.microsoft.com/office/drawing/2014/main" id="{067F8E71-F5C9-8F00-04E9-C23405CEE1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2575" y="885844"/>
            <a:ext cx="6513534" cy="3363984"/>
          </a:xfrm>
          <a:prstGeom prst="rect">
            <a:avLst/>
          </a:prstGeom>
        </p:spPr>
      </p:pic>
      <p:sp>
        <p:nvSpPr>
          <p:cNvPr id="7" name="Freccia circolare a destra 6">
            <a:extLst>
              <a:ext uri="{FF2B5EF4-FFF2-40B4-BE49-F238E27FC236}">
                <a16:creationId xmlns:a16="http://schemas.microsoft.com/office/drawing/2014/main" id="{AA6BF5AC-77B9-DA58-9691-BE43313C6B20}"/>
              </a:ext>
            </a:extLst>
          </p:cNvPr>
          <p:cNvSpPr/>
          <p:nvPr/>
        </p:nvSpPr>
        <p:spPr>
          <a:xfrm>
            <a:off x="698760" y="1806186"/>
            <a:ext cx="1930557" cy="2392596"/>
          </a:xfrm>
          <a:prstGeom prst="curvedRightArrow">
            <a:avLst>
              <a:gd name="adj1" fmla="val 32611"/>
              <a:gd name="adj2" fmla="val 56629"/>
              <a:gd name="adj3" fmla="val 49669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3" name="Freccia a destra 2">
            <a:extLst>
              <a:ext uri="{FF2B5EF4-FFF2-40B4-BE49-F238E27FC236}">
                <a16:creationId xmlns:a16="http://schemas.microsoft.com/office/drawing/2014/main" id="{8DD4A965-16DF-0E3F-635C-4FEC256A7ECA}"/>
              </a:ext>
            </a:extLst>
          </p:cNvPr>
          <p:cNvSpPr/>
          <p:nvPr/>
        </p:nvSpPr>
        <p:spPr>
          <a:xfrm rot="-840000">
            <a:off x="764101" y="4038987"/>
            <a:ext cx="1843896" cy="420537"/>
          </a:xfrm>
          <a:prstGeom prst="right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baseline="0">
                <a:solidFill>
                  <a:schemeClr val="tx1"/>
                </a:solidFill>
                <a:latin typeface="Lucida Bright"/>
              </a:rPr>
              <a:t>Parallelizzazione</a:t>
            </a:r>
            <a:r>
              <a:rPr lang="it-IT" sz="1000">
                <a:solidFill>
                  <a:schemeClr val="tx1"/>
                </a:solidFill>
                <a:latin typeface="Lucida Bright"/>
                <a:ea typeface="Lucida Bright"/>
                <a:cs typeface="Lucida Bright"/>
              </a:rPr>
              <a:t>​</a:t>
            </a:r>
            <a:endParaRPr lang="it-IT">
              <a:solidFill>
                <a:schemeClr val="tx1"/>
              </a:solidFill>
            </a:endParaRPr>
          </a:p>
        </p:txBody>
      </p:sp>
      <p:sp>
        <p:nvSpPr>
          <p:cNvPr id="8" name="PlaceHolder 3">
            <a:extLst>
              <a:ext uri="{FF2B5EF4-FFF2-40B4-BE49-F238E27FC236}">
                <a16:creationId xmlns:a16="http://schemas.microsoft.com/office/drawing/2014/main" id="{5FBBC073-D83B-1A17-DD82-60BB32758D00}"/>
              </a:ext>
            </a:extLst>
          </p:cNvPr>
          <p:cNvSpPr txBox="1">
            <a:spLocks/>
          </p:cNvSpPr>
          <p:nvPr/>
        </p:nvSpPr>
        <p:spPr>
          <a:xfrm>
            <a:off x="246600" y="4934160"/>
            <a:ext cx="7589880" cy="1875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1417"/>
              </a:spcBef>
            </a:pPr>
            <a:r>
              <a:rPr lang="en-US" sz="1000" spc="-1">
                <a:solidFill>
                  <a:srgbClr val="FFFFFF"/>
                </a:solidFill>
                <a:latin typeface="Lucida Bright"/>
                <a:ea typeface="Verdana"/>
              </a:rPr>
              <a:t>Image Augmentation</a:t>
            </a:r>
            <a:endParaRPr lang="en-US" sz="1000" spc="-1" dirty="0">
              <a:solidFill>
                <a:srgbClr val="FFFFFF"/>
              </a:solidFill>
              <a:latin typeface="Lucida Bright"/>
              <a:ea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942688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 descr="Immagine che contiene testo, schermata, Carattere&#10;&#10;Descrizione generata automaticamente">
            <a:extLst>
              <a:ext uri="{FF2B5EF4-FFF2-40B4-BE49-F238E27FC236}">
                <a16:creationId xmlns:a16="http://schemas.microsoft.com/office/drawing/2014/main" id="{02F7BA2C-9E77-BA48-DB5F-EB06C4DA76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8"/>
          <a:stretch/>
        </p:blipFill>
        <p:spPr>
          <a:xfrm>
            <a:off x="2413191" y="1794207"/>
            <a:ext cx="4317618" cy="1555085"/>
          </a:xfrm>
          <a:prstGeom prst="rect">
            <a:avLst/>
          </a:prstGeom>
        </p:spPr>
      </p:pic>
      <p:sp>
        <p:nvSpPr>
          <p:cNvPr id="2" name="Freccia a destra 1">
            <a:extLst>
              <a:ext uri="{FF2B5EF4-FFF2-40B4-BE49-F238E27FC236}">
                <a16:creationId xmlns:a16="http://schemas.microsoft.com/office/drawing/2014/main" id="{E6269F3C-6968-F46D-9C4A-730FBE699A23}"/>
              </a:ext>
            </a:extLst>
          </p:cNvPr>
          <p:cNvSpPr/>
          <p:nvPr/>
        </p:nvSpPr>
        <p:spPr>
          <a:xfrm>
            <a:off x="6609658" y="2705376"/>
            <a:ext cx="2286000" cy="646981"/>
          </a:xfrm>
          <a:prstGeom prst="left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baseline="0">
                <a:solidFill>
                  <a:schemeClr val="tx1"/>
                </a:solidFill>
                <a:latin typeface="Lucida Bright"/>
              </a:rPr>
              <a:t>Lettura immagini per ogni batch</a:t>
            </a:r>
            <a:r>
              <a:rPr lang="it-IT" sz="1000">
                <a:solidFill>
                  <a:schemeClr val="tx1"/>
                </a:solidFill>
                <a:latin typeface="Lucida Bright"/>
                <a:ea typeface="Lucida Bright"/>
                <a:cs typeface="Lucida Bright"/>
              </a:rPr>
              <a:t>​</a:t>
            </a:r>
            <a:endParaRPr lang="it-IT" sz="1000">
              <a:solidFill>
                <a:schemeClr val="tx1"/>
              </a:solidFill>
              <a:latin typeface="Lucida Bright"/>
            </a:endParaRPr>
          </a:p>
        </p:txBody>
      </p:sp>
      <p:sp>
        <p:nvSpPr>
          <p:cNvPr id="6" name="Freccia a destra 5">
            <a:extLst>
              <a:ext uri="{FF2B5EF4-FFF2-40B4-BE49-F238E27FC236}">
                <a16:creationId xmlns:a16="http://schemas.microsoft.com/office/drawing/2014/main" id="{CDD2A891-DF72-FD79-2300-C6ADB94B5043}"/>
              </a:ext>
            </a:extLst>
          </p:cNvPr>
          <p:cNvSpPr/>
          <p:nvPr/>
        </p:nvSpPr>
        <p:spPr>
          <a:xfrm>
            <a:off x="279031" y="1798441"/>
            <a:ext cx="2285999" cy="1229264"/>
          </a:xfrm>
          <a:prstGeom prst="right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baseline="0">
                <a:solidFill>
                  <a:schemeClr val="tx1"/>
                </a:solidFill>
                <a:latin typeface="Lucida Bright"/>
              </a:rPr>
              <a:t>Disattivazione parallelizzazione nella funzione di </a:t>
            </a:r>
            <a:r>
              <a:rPr lang="it-IT" sz="1000" baseline="0" err="1">
                <a:solidFill>
                  <a:schemeClr val="tx1"/>
                </a:solidFill>
                <a:latin typeface="Lucida Bright"/>
              </a:rPr>
              <a:t>OpenCV</a:t>
            </a:r>
            <a:r>
              <a:rPr lang="it-IT" sz="1000">
                <a:solidFill>
                  <a:schemeClr val="tx1"/>
                </a:solidFill>
                <a:latin typeface="Lucida Bright"/>
                <a:ea typeface="Lucida Bright"/>
                <a:cs typeface="Lucida Bright"/>
              </a:rPr>
              <a:t>​</a:t>
            </a:r>
            <a:endParaRPr lang="it-IT">
              <a:solidFill>
                <a:schemeClr val="tx1"/>
              </a:solidFill>
            </a:endParaRPr>
          </a:p>
        </p:txBody>
      </p:sp>
      <p:sp>
        <p:nvSpPr>
          <p:cNvPr id="5" name="PlaceHolder 3">
            <a:extLst>
              <a:ext uri="{FF2B5EF4-FFF2-40B4-BE49-F238E27FC236}">
                <a16:creationId xmlns:a16="http://schemas.microsoft.com/office/drawing/2014/main" id="{6ABF4F0A-B8C7-34AB-ED11-CC68D44A62E7}"/>
              </a:ext>
            </a:extLst>
          </p:cNvPr>
          <p:cNvSpPr txBox="1">
            <a:spLocks/>
          </p:cNvSpPr>
          <p:nvPr/>
        </p:nvSpPr>
        <p:spPr>
          <a:xfrm>
            <a:off x="246600" y="4934160"/>
            <a:ext cx="7589880" cy="1875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1417"/>
              </a:spcBef>
            </a:pPr>
            <a:r>
              <a:rPr lang="en-US" sz="1000" spc="-1">
                <a:solidFill>
                  <a:srgbClr val="FFFFFF"/>
                </a:solidFill>
                <a:latin typeface="Lucida Bright"/>
                <a:ea typeface="Verdana"/>
              </a:rPr>
              <a:t>Image Augmentation</a:t>
            </a:r>
            <a:endParaRPr lang="en-US" sz="1000" spc="-1" dirty="0">
              <a:solidFill>
                <a:srgbClr val="FFFFFF"/>
              </a:solidFill>
              <a:latin typeface="Lucida Bright"/>
              <a:ea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5711729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233FD667-4EF3-82A7-FD3A-998940F22E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5662" y="1074078"/>
            <a:ext cx="6654018" cy="2995344"/>
          </a:xfrm>
          <a:prstGeom prst="rect">
            <a:avLst/>
          </a:prstGeom>
        </p:spPr>
      </p:pic>
      <p:sp>
        <p:nvSpPr>
          <p:cNvPr id="6" name="Freccia a destra 5">
            <a:extLst>
              <a:ext uri="{FF2B5EF4-FFF2-40B4-BE49-F238E27FC236}">
                <a16:creationId xmlns:a16="http://schemas.microsoft.com/office/drawing/2014/main" id="{79A99FF4-D089-B322-E1A2-D016229A38CE}"/>
              </a:ext>
            </a:extLst>
          </p:cNvPr>
          <p:cNvSpPr/>
          <p:nvPr/>
        </p:nvSpPr>
        <p:spPr>
          <a:xfrm>
            <a:off x="274320" y="1456006"/>
            <a:ext cx="2145323" cy="778401"/>
          </a:xfrm>
          <a:prstGeom prst="right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5FB9EEC8-75C1-63DE-A589-B21BDCB74EA9}"/>
              </a:ext>
            </a:extLst>
          </p:cNvPr>
          <p:cNvSpPr txBox="1"/>
          <p:nvPr/>
        </p:nvSpPr>
        <p:spPr>
          <a:xfrm>
            <a:off x="274320" y="1648972"/>
            <a:ext cx="1656855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it-IT" sz="1000">
                <a:latin typeface="Lucida Bright"/>
              </a:rPr>
              <a:t>Definizione del set di trasformazioni</a:t>
            </a:r>
            <a:endParaRPr lang="it-IT"/>
          </a:p>
        </p:txBody>
      </p:sp>
      <p:sp>
        <p:nvSpPr>
          <p:cNvPr id="10" name="Freccia a destra 9">
            <a:extLst>
              <a:ext uri="{FF2B5EF4-FFF2-40B4-BE49-F238E27FC236}">
                <a16:creationId xmlns:a16="http://schemas.microsoft.com/office/drawing/2014/main" id="{E757A9E3-B3DA-E3D7-2FF5-D2FA479D0FDB}"/>
              </a:ext>
            </a:extLst>
          </p:cNvPr>
          <p:cNvSpPr/>
          <p:nvPr/>
        </p:nvSpPr>
        <p:spPr>
          <a:xfrm>
            <a:off x="274320" y="3061883"/>
            <a:ext cx="2145323" cy="1363378"/>
          </a:xfrm>
          <a:prstGeom prst="rightArrow">
            <a:avLst>
              <a:gd name="adj1" fmla="val 58008"/>
              <a:gd name="adj2" fmla="val 50000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2B143C89-2E06-154F-8DD9-F7CF15B846AD}"/>
              </a:ext>
            </a:extLst>
          </p:cNvPr>
          <p:cNvSpPr txBox="1"/>
          <p:nvPr/>
        </p:nvSpPr>
        <p:spPr>
          <a:xfrm>
            <a:off x="274320" y="3377951"/>
            <a:ext cx="1658007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it-IT" sz="1000" dirty="0">
                <a:latin typeface="Lucida Bright"/>
              </a:rPr>
              <a:t>Per ogni immagine nel batch, applica le trasformazioni e scrive le immagini su disco</a:t>
            </a:r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BDB55D1B-25D0-C844-E3C2-E1C9CC3A86FA}"/>
              </a:ext>
            </a:extLst>
          </p:cNvPr>
          <p:cNvSpPr txBox="1">
            <a:spLocks/>
          </p:cNvSpPr>
          <p:nvPr/>
        </p:nvSpPr>
        <p:spPr>
          <a:xfrm>
            <a:off x="246600" y="4934160"/>
            <a:ext cx="7589880" cy="1875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1417"/>
              </a:spcBef>
            </a:pPr>
            <a:r>
              <a:rPr lang="en-US" sz="1000" spc="-1" dirty="0">
                <a:solidFill>
                  <a:srgbClr val="FFFFFF"/>
                </a:solidFill>
                <a:latin typeface="Lucida Bright"/>
                <a:ea typeface="Verdana"/>
              </a:rPr>
              <a:t>Image Augmentation</a:t>
            </a:r>
          </a:p>
        </p:txBody>
      </p:sp>
    </p:spTree>
    <p:extLst>
      <p:ext uri="{BB962C8B-B14F-4D97-AF65-F5344CB8AC3E}">
        <p14:creationId xmlns:p14="http://schemas.microsoft.com/office/powerpoint/2010/main" val="5769722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PlaceHolder 1"/>
          <p:cNvSpPr>
            <a:spLocks noGrp="1"/>
          </p:cNvSpPr>
          <p:nvPr>
            <p:ph type="title"/>
          </p:nvPr>
        </p:nvSpPr>
        <p:spPr>
          <a:xfrm>
            <a:off x="714240" y="713160"/>
            <a:ext cx="8103600" cy="640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indent="0">
              <a:lnSpc>
                <a:spcPct val="120000"/>
              </a:lnSpc>
              <a:buNone/>
            </a:pPr>
            <a:r>
              <a:rPr lang="it-IT" sz="2000" b="1" spc="-1" dirty="0">
                <a:solidFill>
                  <a:srgbClr val="000000"/>
                </a:solidFill>
                <a:latin typeface="Lucida Bright"/>
                <a:ea typeface="Verdana"/>
              </a:rPr>
              <a:t>Specifiche</a:t>
            </a:r>
            <a:endParaRPr lang="it-IT" dirty="0"/>
          </a:p>
        </p:txBody>
      </p:sp>
      <p:sp>
        <p:nvSpPr>
          <p:cNvPr id="415" name="PlaceHolder 2"/>
          <p:cNvSpPr>
            <a:spLocks noGrp="1"/>
          </p:cNvSpPr>
          <p:nvPr>
            <p:ph/>
          </p:nvPr>
        </p:nvSpPr>
        <p:spPr>
          <a:xfrm>
            <a:off x="714240" y="1361160"/>
            <a:ext cx="8103600" cy="3352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tabLst>
                <a:tab pos="0" algn="l"/>
              </a:tabLst>
            </a:pPr>
            <a:r>
              <a:rPr lang="it-IT" sz="1300" spc="-1" dirty="0">
                <a:solidFill>
                  <a:srgbClr val="000000"/>
                </a:solidFill>
                <a:latin typeface="Lucida Bright" panose="02040602050505020304" pitchFamily="18" charset="0"/>
                <a:ea typeface="+mn-lt"/>
                <a:cs typeface="+mn-lt"/>
              </a:rPr>
              <a:t>Laptop System: </a:t>
            </a:r>
            <a:r>
              <a:rPr lang="it-IT" sz="1300" spc="-1" dirty="0" err="1">
                <a:solidFill>
                  <a:srgbClr val="000000"/>
                </a:solidFill>
                <a:latin typeface="Lucida Bright" panose="02040602050505020304" pitchFamily="18" charset="0"/>
                <a:ea typeface="+mn-lt"/>
                <a:cs typeface="+mn-lt"/>
              </a:rPr>
              <a:t>ASUSTeK</a:t>
            </a:r>
            <a:endParaRPr lang="it-IT" sz="1300" dirty="0">
              <a:latin typeface="Lucida Bright" panose="02040602050505020304" pitchFamily="18" charset="0"/>
            </a:endParaRPr>
          </a:p>
          <a:p>
            <a:pPr>
              <a:tabLst>
                <a:tab pos="0" algn="l"/>
              </a:tabLst>
            </a:pPr>
            <a:r>
              <a:rPr lang="it-IT" sz="1300" spc="-1" dirty="0">
                <a:latin typeface="Lucida Bright" panose="02040602050505020304" pitchFamily="18" charset="0"/>
                <a:ea typeface="+mn-lt"/>
                <a:cs typeface="+mn-lt"/>
              </a:rPr>
              <a:t>product: TUF Gaming FX505DV</a:t>
            </a:r>
            <a:endParaRPr lang="it-IT" sz="1300" dirty="0">
              <a:latin typeface="Lucida Bright" panose="02040602050505020304" pitchFamily="18" charset="0"/>
            </a:endParaRPr>
          </a:p>
          <a:p>
            <a:pPr>
              <a:tabLst>
                <a:tab pos="0" algn="l"/>
              </a:tabLst>
            </a:pPr>
            <a:r>
              <a:rPr lang="it-IT" sz="1300" spc="-1" dirty="0" err="1">
                <a:latin typeface="Lucida Bright" panose="02040602050505020304" pitchFamily="18" charset="0"/>
                <a:ea typeface="+mn-lt"/>
                <a:cs typeface="+mn-lt"/>
              </a:rPr>
              <a:t>Distro</a:t>
            </a:r>
            <a:r>
              <a:rPr lang="it-IT" sz="1300" spc="-1" dirty="0">
                <a:latin typeface="Lucida Bright" panose="02040602050505020304" pitchFamily="18" charset="0"/>
                <a:ea typeface="+mn-lt"/>
                <a:cs typeface="+mn-lt"/>
              </a:rPr>
              <a:t>: Ubuntu 22.04.4 LTS</a:t>
            </a:r>
            <a:endParaRPr lang="it-IT" sz="1300" dirty="0">
              <a:latin typeface="Lucida Bright" panose="02040602050505020304" pitchFamily="18" charset="0"/>
            </a:endParaRPr>
          </a:p>
          <a:p>
            <a:pPr>
              <a:tabLst>
                <a:tab pos="0" algn="l"/>
              </a:tabLst>
            </a:pPr>
            <a:r>
              <a:rPr lang="it-IT" sz="1300" spc="-1" dirty="0">
                <a:latin typeface="Lucida Bright" panose="02040602050505020304" pitchFamily="18" charset="0"/>
                <a:ea typeface="+mn-lt"/>
                <a:cs typeface="+mn-lt"/>
              </a:rPr>
              <a:t>Kernel: 6.5.0-21-generic x86 64</a:t>
            </a:r>
            <a:endParaRPr lang="it-IT" sz="1300" dirty="0">
              <a:latin typeface="Lucida Bright" panose="02040602050505020304" pitchFamily="18" charset="0"/>
            </a:endParaRPr>
          </a:p>
          <a:p>
            <a:pPr>
              <a:tabLst>
                <a:tab pos="0" algn="l"/>
              </a:tabLst>
            </a:pPr>
            <a:r>
              <a:rPr lang="it-IT" sz="1300" spc="-1" dirty="0">
                <a:latin typeface="Lucida Bright" panose="02040602050505020304" pitchFamily="18" charset="0"/>
                <a:ea typeface="+mn-lt"/>
                <a:cs typeface="+mn-lt"/>
              </a:rPr>
              <a:t>CPU: quad core (8 </a:t>
            </a:r>
            <a:r>
              <a:rPr lang="it-IT" sz="1300" spc="-1" dirty="0" err="1">
                <a:latin typeface="Lucida Bright" panose="02040602050505020304" pitchFamily="18" charset="0"/>
                <a:ea typeface="+mn-lt"/>
                <a:cs typeface="+mn-lt"/>
              </a:rPr>
              <a:t>thread</a:t>
            </a:r>
            <a:r>
              <a:rPr lang="it-IT" sz="1300" spc="-1" dirty="0">
                <a:latin typeface="Lucida Bright" panose="02040602050505020304" pitchFamily="18" charset="0"/>
                <a:ea typeface="+mn-lt"/>
                <a:cs typeface="+mn-lt"/>
              </a:rPr>
              <a:t>) AMD </a:t>
            </a:r>
            <a:r>
              <a:rPr lang="it-IT" sz="1300" spc="-1" dirty="0" err="1">
                <a:latin typeface="Lucida Bright" panose="02040602050505020304" pitchFamily="18" charset="0"/>
                <a:ea typeface="+mn-lt"/>
                <a:cs typeface="+mn-lt"/>
              </a:rPr>
              <a:t>Ryzen</a:t>
            </a:r>
            <a:r>
              <a:rPr lang="it-IT" sz="1300" spc="-1" dirty="0">
                <a:latin typeface="Lucida Bright" panose="02040602050505020304" pitchFamily="18" charset="0"/>
                <a:ea typeface="+mn-lt"/>
                <a:cs typeface="+mn-lt"/>
              </a:rPr>
              <a:t> 7</a:t>
            </a:r>
            <a:endParaRPr lang="it-IT" sz="1300" dirty="0">
              <a:latin typeface="Lucida Bright" panose="02040602050505020304" pitchFamily="18" charset="0"/>
            </a:endParaRPr>
          </a:p>
          <a:p>
            <a:pPr>
              <a:tabLst>
                <a:tab pos="0" algn="l"/>
              </a:tabLst>
            </a:pPr>
            <a:r>
              <a:rPr lang="it-IT" sz="1300" spc="-1" dirty="0">
                <a:latin typeface="Lucida Bright" panose="02040602050505020304" pitchFamily="18" charset="0"/>
                <a:ea typeface="+mn-lt"/>
                <a:cs typeface="+mn-lt"/>
              </a:rPr>
              <a:t>3750H 2.3 Ghz</a:t>
            </a:r>
            <a:endParaRPr lang="it-IT" sz="1300" dirty="0">
              <a:latin typeface="Lucida Bright" panose="02040602050505020304" pitchFamily="18" charset="0"/>
              <a:ea typeface="+mn-lt"/>
              <a:cs typeface="+mn-lt"/>
            </a:endParaRPr>
          </a:p>
          <a:p>
            <a:pPr>
              <a:tabLst>
                <a:tab pos="0" algn="l"/>
              </a:tabLst>
            </a:pPr>
            <a:r>
              <a:rPr lang="it-IT" sz="1300" spc="-1" dirty="0">
                <a:latin typeface="Lucida Bright" panose="02040602050505020304" pitchFamily="18" charset="0"/>
                <a:ea typeface="+mn-lt"/>
                <a:cs typeface="+mn-lt"/>
              </a:rPr>
              <a:t>Memory: 16 GB</a:t>
            </a:r>
            <a:endParaRPr lang="it-IT" sz="1300" dirty="0">
              <a:latin typeface="Lucida Bright" panose="02040602050505020304" pitchFamily="18" charset="0"/>
            </a:endParaRPr>
          </a:p>
        </p:txBody>
      </p:sp>
      <p:sp>
        <p:nvSpPr>
          <p:cNvPr id="3" name="PlaceHolder 3">
            <a:extLst>
              <a:ext uri="{FF2B5EF4-FFF2-40B4-BE49-F238E27FC236}">
                <a16:creationId xmlns:a16="http://schemas.microsoft.com/office/drawing/2014/main" id="{B6B07B48-11B6-D59F-4A7E-2B4D4B28FE88}"/>
              </a:ext>
            </a:extLst>
          </p:cNvPr>
          <p:cNvSpPr txBox="1">
            <a:spLocks/>
          </p:cNvSpPr>
          <p:nvPr/>
        </p:nvSpPr>
        <p:spPr>
          <a:xfrm>
            <a:off x="246600" y="4934160"/>
            <a:ext cx="7589880" cy="1875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1417"/>
              </a:spcBef>
            </a:pPr>
            <a:r>
              <a:rPr lang="en-US" sz="1000" spc="-1" dirty="0">
                <a:solidFill>
                  <a:srgbClr val="FFFFFF"/>
                </a:solidFill>
                <a:latin typeface="Lucida Bright"/>
                <a:ea typeface="Verdana"/>
              </a:rPr>
              <a:t>Image Augmentation</a:t>
            </a:r>
          </a:p>
        </p:txBody>
      </p:sp>
    </p:spTree>
    <p:extLst>
      <p:ext uri="{BB962C8B-B14F-4D97-AF65-F5344CB8AC3E}">
        <p14:creationId xmlns:p14="http://schemas.microsoft.com/office/powerpoint/2010/main" val="4458227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 descr="Immagine che contiene testo, diagramma, linea, Diagramma&#10;&#10;Descrizione generata automaticamente">
            <a:extLst>
              <a:ext uri="{FF2B5EF4-FFF2-40B4-BE49-F238E27FC236}">
                <a16:creationId xmlns:a16="http://schemas.microsoft.com/office/drawing/2014/main" id="{89E40FF5-67F6-94B8-0ABE-2EFCECE5E0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978" y="1459161"/>
            <a:ext cx="3617972" cy="3062378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DB84C6A7-F394-2995-B52D-44EB645F8B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9050" y="1453634"/>
            <a:ext cx="3617972" cy="3067905"/>
          </a:xfrm>
          <a:prstGeom prst="rect">
            <a:avLst/>
          </a:prstGeom>
        </p:spPr>
      </p:pic>
      <p:sp>
        <p:nvSpPr>
          <p:cNvPr id="8" name="PlaceHolder 1">
            <a:extLst>
              <a:ext uri="{FF2B5EF4-FFF2-40B4-BE49-F238E27FC236}">
                <a16:creationId xmlns:a16="http://schemas.microsoft.com/office/drawing/2014/main" id="{60351D67-5530-EC68-0B09-5D3C85742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240" y="713160"/>
            <a:ext cx="4593405" cy="640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120000"/>
              </a:lnSpc>
            </a:pPr>
            <a:r>
              <a:rPr lang="it-IT" sz="2000" b="1" spc="-1" err="1">
                <a:solidFill>
                  <a:srgbClr val="000000"/>
                </a:solidFill>
                <a:latin typeface="Lucida Bright"/>
                <a:ea typeface="Verdana"/>
              </a:rPr>
              <a:t>Speedup</a:t>
            </a:r>
            <a:endParaRPr lang="it-IT" sz="2000">
              <a:solidFill>
                <a:srgbClr val="000000"/>
              </a:solidFill>
            </a:endParaRPr>
          </a:p>
        </p:txBody>
      </p:sp>
      <p:sp>
        <p:nvSpPr>
          <p:cNvPr id="3" name="PlaceHolder 6">
            <a:extLst>
              <a:ext uri="{FF2B5EF4-FFF2-40B4-BE49-F238E27FC236}">
                <a16:creationId xmlns:a16="http://schemas.microsoft.com/office/drawing/2014/main" id="{05FADCEC-C557-916A-D147-5146516889D5}"/>
              </a:ext>
            </a:extLst>
          </p:cNvPr>
          <p:cNvSpPr txBox="1">
            <a:spLocks/>
          </p:cNvSpPr>
          <p:nvPr/>
        </p:nvSpPr>
        <p:spPr>
          <a:xfrm>
            <a:off x="246600" y="4934160"/>
            <a:ext cx="7589880" cy="1875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000" spc="-1">
                <a:solidFill>
                  <a:srgbClr val="FFFFFF"/>
                </a:solidFill>
                <a:latin typeface="Lucida Bright"/>
                <a:ea typeface="Verdana"/>
              </a:rPr>
              <a:t>Image Augmentation</a:t>
            </a:r>
            <a:endParaRPr lang="en-US" sz="1000" spc="-1">
              <a:solidFill>
                <a:srgbClr val="000000"/>
              </a:solidFill>
              <a:latin typeface="Lucida Bright"/>
              <a:ea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197216449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 UniFI">
  <a:themeElements>
    <a:clrScheme name="UniFi">
      <a:dk1>
        <a:srgbClr val="000000"/>
      </a:dk1>
      <a:lt1>
        <a:srgbClr val="FEFFFF"/>
      </a:lt1>
      <a:dk2>
        <a:srgbClr val="000000"/>
      </a:dk2>
      <a:lt2>
        <a:srgbClr val="FFFFFF"/>
      </a:lt2>
      <a:accent1>
        <a:srgbClr val="004C7E"/>
      </a:accent1>
      <a:accent2>
        <a:srgbClr val="6D8AAF"/>
      </a:accent2>
      <a:accent3>
        <a:srgbClr val="455C79"/>
      </a:accent3>
      <a:accent4>
        <a:srgbClr val="273583"/>
      </a:accent4>
      <a:accent5>
        <a:srgbClr val="A64040"/>
      </a:accent5>
      <a:accent6>
        <a:srgbClr val="931B17"/>
      </a:accent6>
      <a:hlink>
        <a:srgbClr val="004C7E"/>
      </a:hlink>
      <a:folHlink>
        <a:srgbClr val="840103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plate UniFI">
  <a:themeElements>
    <a:clrScheme name="UniFi">
      <a:dk1>
        <a:srgbClr val="000000"/>
      </a:dk1>
      <a:lt1>
        <a:srgbClr val="FEFFFF"/>
      </a:lt1>
      <a:dk2>
        <a:srgbClr val="000000"/>
      </a:dk2>
      <a:lt2>
        <a:srgbClr val="FFFFFF"/>
      </a:lt2>
      <a:accent1>
        <a:srgbClr val="004C7E"/>
      </a:accent1>
      <a:accent2>
        <a:srgbClr val="6D8AAF"/>
      </a:accent2>
      <a:accent3>
        <a:srgbClr val="455C79"/>
      </a:accent3>
      <a:accent4>
        <a:srgbClr val="273583"/>
      </a:accent4>
      <a:accent5>
        <a:srgbClr val="A64040"/>
      </a:accent5>
      <a:accent6>
        <a:srgbClr val="931B17"/>
      </a:accent6>
      <a:hlink>
        <a:srgbClr val="004C7E"/>
      </a:hlink>
      <a:folHlink>
        <a:srgbClr val="840103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plate UniFI">
  <a:themeElements>
    <a:clrScheme name="UniFi">
      <a:dk1>
        <a:srgbClr val="000000"/>
      </a:dk1>
      <a:lt1>
        <a:srgbClr val="FEFFFF"/>
      </a:lt1>
      <a:dk2>
        <a:srgbClr val="000000"/>
      </a:dk2>
      <a:lt2>
        <a:srgbClr val="FFFFFF"/>
      </a:lt2>
      <a:accent1>
        <a:srgbClr val="004C7E"/>
      </a:accent1>
      <a:accent2>
        <a:srgbClr val="6D8AAF"/>
      </a:accent2>
      <a:accent3>
        <a:srgbClr val="455C79"/>
      </a:accent3>
      <a:accent4>
        <a:srgbClr val="273583"/>
      </a:accent4>
      <a:accent5>
        <a:srgbClr val="A64040"/>
      </a:accent5>
      <a:accent6>
        <a:srgbClr val="931B17"/>
      </a:accent6>
      <a:hlink>
        <a:srgbClr val="004C7E"/>
      </a:hlink>
      <a:folHlink>
        <a:srgbClr val="840103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plate UniFI">
  <a:themeElements>
    <a:clrScheme name="UniFi">
      <a:dk1>
        <a:srgbClr val="000000"/>
      </a:dk1>
      <a:lt1>
        <a:srgbClr val="FEFFFF"/>
      </a:lt1>
      <a:dk2>
        <a:srgbClr val="000000"/>
      </a:dk2>
      <a:lt2>
        <a:srgbClr val="FFFFFF"/>
      </a:lt2>
      <a:accent1>
        <a:srgbClr val="004C7E"/>
      </a:accent1>
      <a:accent2>
        <a:srgbClr val="6D8AAF"/>
      </a:accent2>
      <a:accent3>
        <a:srgbClr val="455C79"/>
      </a:accent3>
      <a:accent4>
        <a:srgbClr val="273583"/>
      </a:accent4>
      <a:accent5>
        <a:srgbClr val="A64040"/>
      </a:accent5>
      <a:accent6>
        <a:srgbClr val="931B17"/>
      </a:accent6>
      <a:hlink>
        <a:srgbClr val="004C7E"/>
      </a:hlink>
      <a:folHlink>
        <a:srgbClr val="840103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emplate UniFI">
  <a:themeElements>
    <a:clrScheme name="UniFi">
      <a:dk1>
        <a:srgbClr val="000000"/>
      </a:dk1>
      <a:lt1>
        <a:srgbClr val="FEFFFF"/>
      </a:lt1>
      <a:dk2>
        <a:srgbClr val="000000"/>
      </a:dk2>
      <a:lt2>
        <a:srgbClr val="FFFFFF"/>
      </a:lt2>
      <a:accent1>
        <a:srgbClr val="004C7E"/>
      </a:accent1>
      <a:accent2>
        <a:srgbClr val="6D8AAF"/>
      </a:accent2>
      <a:accent3>
        <a:srgbClr val="455C79"/>
      </a:accent3>
      <a:accent4>
        <a:srgbClr val="273583"/>
      </a:accent4>
      <a:accent5>
        <a:srgbClr val="A64040"/>
      </a:accent5>
      <a:accent6>
        <a:srgbClr val="931B17"/>
      </a:accent6>
      <a:hlink>
        <a:srgbClr val="004C7E"/>
      </a:hlink>
      <a:folHlink>
        <a:srgbClr val="840103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4C7E"/>
      </a:accent1>
      <a:accent2>
        <a:srgbClr val="6D8AAF"/>
      </a:accent2>
      <a:accent3>
        <a:srgbClr val="455C79"/>
      </a:accent3>
      <a:accent4>
        <a:srgbClr val="273583"/>
      </a:accent4>
      <a:accent5>
        <a:srgbClr val="A64040"/>
      </a:accent5>
      <a:accent6>
        <a:srgbClr val="931B17"/>
      </a:accent6>
      <a:hlink>
        <a:srgbClr val="004C7E"/>
      </a:hlink>
      <a:folHlink>
        <a:srgbClr val="840103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 UniFI</Template>
  <TotalTime>7</TotalTime>
  <Words>684</Words>
  <Application>Microsoft Office PowerPoint</Application>
  <PresentationFormat>Presentazione su schermo (16:9)</PresentationFormat>
  <Paragraphs>162</Paragraphs>
  <Slides>29</Slides>
  <Notes>14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8</vt:i4>
      </vt:variant>
      <vt:variant>
        <vt:lpstr>Tema</vt:lpstr>
      </vt:variant>
      <vt:variant>
        <vt:i4>5</vt:i4>
      </vt:variant>
      <vt:variant>
        <vt:lpstr>Titoli diapositive</vt:lpstr>
      </vt:variant>
      <vt:variant>
        <vt:i4>29</vt:i4>
      </vt:variant>
    </vt:vector>
  </HeadingPairs>
  <TitlesOfParts>
    <vt:vector size="42" baseType="lpstr">
      <vt:lpstr>Arial</vt:lpstr>
      <vt:lpstr>Calibri</vt:lpstr>
      <vt:lpstr>Courier New</vt:lpstr>
      <vt:lpstr>Lucida Bright</vt:lpstr>
      <vt:lpstr>Symbol</vt:lpstr>
      <vt:lpstr>Times New Roman</vt:lpstr>
      <vt:lpstr>Verdana</vt:lpstr>
      <vt:lpstr>Wingdings</vt:lpstr>
      <vt:lpstr>Template UniFI</vt:lpstr>
      <vt:lpstr>Template UniFI</vt:lpstr>
      <vt:lpstr>Template UniFI</vt:lpstr>
      <vt:lpstr>Template UniFI</vt:lpstr>
      <vt:lpstr>Template UniFI</vt:lpstr>
      <vt:lpstr>Progetto Parallel Programming</vt:lpstr>
      <vt:lpstr>Image Augmentation</vt:lpstr>
      <vt:lpstr>Introduzione</vt:lpstr>
      <vt:lpstr>Struttura sequenziale e parallela</vt:lpstr>
      <vt:lpstr> </vt:lpstr>
      <vt:lpstr>Presentazione standard di PowerPoint</vt:lpstr>
      <vt:lpstr>Presentazione standard di PowerPoint</vt:lpstr>
      <vt:lpstr>Specifiche</vt:lpstr>
      <vt:lpstr>Speedup</vt:lpstr>
      <vt:lpstr>Presentazione standard di PowerPoint</vt:lpstr>
      <vt:lpstr>K-Means</vt:lpstr>
      <vt:lpstr>Introduzione</vt:lpstr>
      <vt:lpstr>Struttura programma</vt:lpstr>
      <vt:lpstr>Presentazione standard di PowerPoint</vt:lpstr>
      <vt:lpstr>Presentazione standard di PowerPoint</vt:lpstr>
      <vt:lpstr>Specifiche</vt:lpstr>
      <vt:lpstr>Speedup</vt:lpstr>
      <vt:lpstr>K-Means - OpenMP</vt:lpstr>
      <vt:lpstr>K-Means</vt:lpstr>
      <vt:lpstr>Introduzione</vt:lpstr>
      <vt:lpstr>Struttura programma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Specifiche</vt:lpstr>
      <vt:lpstr>Speedup</vt:lpstr>
      <vt:lpstr>K-Means - OpenACC</vt:lpstr>
      <vt:lpstr>OpenMP - OpenACC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Titolo della presentazione</dc:title>
  <dc:subject/>
  <dc:creator>Diego Brugnoni</dc:creator>
  <dc:description/>
  <cp:lastModifiedBy>Elia Matteini</cp:lastModifiedBy>
  <cp:revision>1</cp:revision>
  <dcterms:created xsi:type="dcterms:W3CDTF">2023-05-29T14:12:34Z</dcterms:created>
  <dcterms:modified xsi:type="dcterms:W3CDTF">2024-07-01T14:16:24Z</dcterms:modified>
  <dc:language>it-IT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3</vt:i4>
  </property>
  <property fmtid="{D5CDD505-2E9C-101B-9397-08002B2CF9AE}" pid="3" name="PresentationFormat">
    <vt:lpwstr>Presentazione su schermo (16:9)</vt:lpwstr>
  </property>
  <property fmtid="{D5CDD505-2E9C-101B-9397-08002B2CF9AE}" pid="4" name="Slides">
    <vt:i4>10</vt:i4>
  </property>
</Properties>
</file>