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4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3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99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08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95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13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10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92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0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7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55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6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64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27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2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4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6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35C9C7-BCD6-49D5-83A0-1E92CC7C7B94}" type="datetimeFigureOut">
              <a:rPr lang="it-IT" smtClean="0"/>
              <a:t>22/03/2021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C0D4-43A5-4068-A041-CAC8EB2A5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71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42E37-F6D2-4F97-89E1-930ACA8E6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5BINF.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9FB692-9F19-4DA7-A1A6-075D702A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0" y="490775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it-IT" sz="1400" dirty="0">
                <a:solidFill>
                  <a:schemeClr val="tx1"/>
                </a:solidFill>
              </a:rPr>
              <a:t>Ballerini Nicholas</a:t>
            </a:r>
          </a:p>
          <a:p>
            <a:pPr algn="r"/>
            <a:r>
              <a:rPr lang="it-IT" sz="1400" dirty="0" err="1">
                <a:solidFill>
                  <a:schemeClr val="tx1"/>
                </a:solidFill>
              </a:rPr>
              <a:t>Elezi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Ferialdo</a:t>
            </a:r>
            <a:endParaRPr lang="it-IT" sz="1400" dirty="0">
              <a:solidFill>
                <a:schemeClr val="tx1"/>
              </a:solidFill>
            </a:endParaRPr>
          </a:p>
          <a:p>
            <a:pPr algn="r"/>
            <a:r>
              <a:rPr lang="it-IT" sz="1400" dirty="0">
                <a:solidFill>
                  <a:schemeClr val="tx1"/>
                </a:solidFill>
              </a:rPr>
              <a:t>Colombo Elia</a:t>
            </a:r>
          </a:p>
          <a:p>
            <a:pPr algn="r"/>
            <a:r>
              <a:rPr lang="it-IT" sz="1400" dirty="0">
                <a:solidFill>
                  <a:schemeClr val="tx1"/>
                </a:solidFill>
              </a:rPr>
              <a:t>De Carolis Andrea</a:t>
            </a:r>
          </a:p>
        </p:txBody>
      </p:sp>
    </p:spTree>
    <p:extLst>
      <p:ext uri="{BB962C8B-B14F-4D97-AF65-F5344CB8AC3E}">
        <p14:creationId xmlns:p14="http://schemas.microsoft.com/office/powerpoint/2010/main" val="86265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BDB89-C6CA-4260-901F-95F42C75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08518"/>
            <a:ext cx="9404723" cy="1400530"/>
          </a:xfrm>
        </p:spPr>
        <p:txBody>
          <a:bodyPr/>
          <a:lstStyle/>
          <a:p>
            <a:r>
              <a:rPr lang="it-IT" sz="2000" dirty="0"/>
              <a:t>Per quanto riguarda i problemi che erano stati discussi riguardo alla mancanza degli indirizzi e delle mail delle scuole, sono stati cercati e inseriti all’interno del database in modo da averlo aggiornato e funzionante.</a:t>
            </a:r>
          </a:p>
        </p:txBody>
      </p:sp>
    </p:spTree>
    <p:extLst>
      <p:ext uri="{BB962C8B-B14F-4D97-AF65-F5344CB8AC3E}">
        <p14:creationId xmlns:p14="http://schemas.microsoft.com/office/powerpoint/2010/main" val="28148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1F611-8D12-4072-958A-C47AF4BB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/>
              <a:t>Interfaccia Grafica:</a:t>
            </a:r>
            <a:br>
              <a:rPr lang="it-IT" sz="2000" dirty="0"/>
            </a:br>
            <a:r>
              <a:rPr lang="it-IT" sz="2000" dirty="0"/>
              <a:t>Per ora abbiamo sviluppato il primo prototipo di interfaccia grafica solo per capirne e verificarne la funzionalità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Homepage:</a:t>
            </a: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1288DF-D5C1-4899-9234-29030606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6" y="2054584"/>
            <a:ext cx="9303391" cy="4650165"/>
          </a:xfrm>
        </p:spPr>
      </p:pic>
    </p:spTree>
    <p:extLst>
      <p:ext uri="{BB962C8B-B14F-4D97-AF65-F5344CB8AC3E}">
        <p14:creationId xmlns:p14="http://schemas.microsoft.com/office/powerpoint/2010/main" val="132793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9A904-F64A-4974-942A-09185AB0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Visualizzazione Dati:</a:t>
            </a:r>
            <a:br>
              <a:rPr lang="it-IT" sz="2400" dirty="0"/>
            </a:br>
            <a:r>
              <a:rPr lang="it-IT" sz="2000" dirty="0"/>
              <a:t>Mostriamo 25 campi per pagina con la possibilità di navigare tra le pagine</a:t>
            </a:r>
            <a:endParaRPr lang="it-IT" sz="2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B0ECCA7-E42E-4B1D-B16D-6A34CF989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85" y="1853248"/>
            <a:ext cx="8195181" cy="4195762"/>
          </a:xfrm>
        </p:spPr>
      </p:pic>
    </p:spTree>
    <p:extLst>
      <p:ext uri="{BB962C8B-B14F-4D97-AF65-F5344CB8AC3E}">
        <p14:creationId xmlns:p14="http://schemas.microsoft.com/office/powerpoint/2010/main" val="40175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73E4D-0D54-4771-B479-674885C1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Scarica:</a:t>
            </a:r>
            <a:br>
              <a:rPr lang="it-IT" dirty="0"/>
            </a:br>
            <a:r>
              <a:rPr lang="it-IT" sz="2000" dirty="0"/>
              <a:t>una volta premuto sulla </a:t>
            </a:r>
            <a:r>
              <a:rPr lang="it-IT" sz="2000" dirty="0" err="1"/>
              <a:t>navbar</a:t>
            </a:r>
            <a:r>
              <a:rPr lang="it-IT" sz="2000" dirty="0"/>
              <a:t> ‘scarica’. Il programma scaricherà il </a:t>
            </a:r>
            <a:r>
              <a:rPr lang="it-IT" sz="2000" dirty="0" err="1"/>
              <a:t>db</a:t>
            </a:r>
            <a:r>
              <a:rPr lang="it-IT" sz="2000" dirty="0"/>
              <a:t> in un file </a:t>
            </a:r>
            <a:r>
              <a:rPr lang="it-IT" sz="2000" dirty="0" err="1"/>
              <a:t>csv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CF03D29-1058-4299-B9BE-943B11B3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6" y="2052638"/>
            <a:ext cx="8538458" cy="4352644"/>
          </a:xfrm>
        </p:spPr>
      </p:pic>
    </p:spTree>
    <p:extLst>
      <p:ext uri="{BB962C8B-B14F-4D97-AF65-F5344CB8AC3E}">
        <p14:creationId xmlns:p14="http://schemas.microsoft.com/office/powerpoint/2010/main" val="36104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31587-DE6D-4BC3-ADEA-CBBCD1C3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Query per filtri:</a:t>
            </a:r>
            <a:br>
              <a:rPr lang="it-IT" sz="2800" dirty="0"/>
            </a:br>
            <a:r>
              <a:rPr lang="it-IT" sz="2400" dirty="0"/>
              <a:t>Abbiamo fatto un file di prova dove abbiamo inserito i filtri da effettuare che poi verranno implementate nel prototipo finale </a:t>
            </a:r>
            <a:endParaRPr lang="it-IT" sz="2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E086E1-7419-4F16-8FAB-BBA02428D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2052638"/>
            <a:ext cx="7668465" cy="4195762"/>
          </a:xfrm>
        </p:spPr>
      </p:pic>
    </p:spTree>
    <p:extLst>
      <p:ext uri="{BB962C8B-B14F-4D97-AF65-F5344CB8AC3E}">
        <p14:creationId xmlns:p14="http://schemas.microsoft.com/office/powerpoint/2010/main" val="143549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020FD-136C-4DC1-973F-C2CCEC71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07" y="2340240"/>
            <a:ext cx="9404723" cy="1736810"/>
          </a:xfrm>
        </p:spPr>
        <p:txBody>
          <a:bodyPr/>
          <a:lstStyle/>
          <a:p>
            <a:r>
              <a:rPr lang="it-IT" sz="2400" dirty="0"/>
              <a:t>Nel secondo prototipo andremo a implementare l’interfaccia grafica con bootstrap, proveremo, siccome non lo abbiamo mai visto, a sviluppare l’esporta </a:t>
            </a:r>
            <a:r>
              <a:rPr lang="it-IT" sz="2400" dirty="0" err="1"/>
              <a:t>csv</a:t>
            </a:r>
            <a:r>
              <a:rPr lang="it-IT" sz="2400" dirty="0"/>
              <a:t> in modo dinamico e andremo ad aggiungere e applicare i filtri tramite query</a:t>
            </a:r>
          </a:p>
        </p:txBody>
      </p:sp>
    </p:spTree>
    <p:extLst>
      <p:ext uri="{BB962C8B-B14F-4D97-AF65-F5344CB8AC3E}">
        <p14:creationId xmlns:p14="http://schemas.microsoft.com/office/powerpoint/2010/main" val="47802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173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Ione</vt:lpstr>
      <vt:lpstr>PROGETTO 5BINF.</vt:lpstr>
      <vt:lpstr>Per quanto riguarda i problemi che erano stati discussi riguardo alla mancanza degli indirizzi e delle mail delle scuole, sono stati cercati e inseriti all’interno del database in modo da averlo aggiornato e funzionante.</vt:lpstr>
      <vt:lpstr>Interfaccia Grafica: Per ora abbiamo sviluppato il primo prototipo di interfaccia grafica solo per capirne e verificarne la funzionalità  Homepage: </vt:lpstr>
      <vt:lpstr>Visualizzazione Dati: Mostriamo 25 campi per pagina con la possibilità di navigare tra le pagine</vt:lpstr>
      <vt:lpstr>Scarica: una volta premuto sulla navbar ‘scarica’. Il programma scaricherà il db in un file csv</vt:lpstr>
      <vt:lpstr>Query per filtri: Abbiamo fatto un file di prova dove abbiamo inserito i filtri da effettuare che poi verranno implementate nel prototipo finale </vt:lpstr>
      <vt:lpstr>Nel secondo prototipo andremo a implementare l’interfaccia grafica con bootstrap, proveremo, siccome non lo abbiamo mai visto, a sviluppare l’esporta csv in modo dinamico e andremo ad aggiungere e applicare i filtri tramite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5BINF.</dc:title>
  <dc:creator>Ballerini Nicholas</dc:creator>
  <cp:lastModifiedBy>Ballerini Nicholas</cp:lastModifiedBy>
  <cp:revision>3</cp:revision>
  <dcterms:created xsi:type="dcterms:W3CDTF">2021-03-22T11:32:02Z</dcterms:created>
  <dcterms:modified xsi:type="dcterms:W3CDTF">2021-03-22T11:53:41Z</dcterms:modified>
</cp:coreProperties>
</file>