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lerini Nicholas" initials="BN" lastIdx="1" clrIdx="0">
    <p:extLst>
      <p:ext uri="{19B8F6BF-5375-455C-9EA6-DF929625EA0E}">
        <p15:presenceInfo xmlns:p15="http://schemas.microsoft.com/office/powerpoint/2012/main" userId="S::Ballerini_Nicholas@ismonnet.onmicrosoft.com::6c079de0-cdd2-4d7f-bec7-8262d12eaa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6:44:12.10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0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81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80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34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78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75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76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7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40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6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8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76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8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4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234E-73BA-4CA1-B0FA-3CA98FE5FF3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11A104-8EAE-4DA8-9EAA-485FB9E74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0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89358A-8A19-4CBB-83B1-9CF335B59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5B INF.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CC55CF-79AA-4BBF-B251-0306326F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065" y="5100507"/>
            <a:ext cx="8292491" cy="154885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BALLERINI NICHOLAS</a:t>
            </a:r>
          </a:p>
          <a:p>
            <a:r>
              <a:rPr lang="it-IT" dirty="0"/>
              <a:t>COLOMBO ELIA</a:t>
            </a:r>
          </a:p>
          <a:p>
            <a:r>
              <a:rPr lang="it-IT" dirty="0"/>
              <a:t>DE CAROLIS ANDREA</a:t>
            </a:r>
          </a:p>
          <a:p>
            <a:r>
              <a:rPr lang="it-IT" dirty="0"/>
              <a:t>ELEZI ALDO</a:t>
            </a:r>
          </a:p>
        </p:txBody>
      </p:sp>
    </p:spTree>
    <p:extLst>
      <p:ext uri="{BB962C8B-B14F-4D97-AF65-F5344CB8AC3E}">
        <p14:creationId xmlns:p14="http://schemas.microsoft.com/office/powerpoint/2010/main" val="40058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8BE319-41AA-4C7D-B615-16B8314E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Homepage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C53241-3A11-4652-8109-A6EBF564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6" y="1342238"/>
            <a:ext cx="4819092" cy="23824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01DDA6-F10E-4FF6-8800-7EE70B090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36" y="1342238"/>
            <a:ext cx="5392465" cy="238247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08A9384-3104-4B1F-B49C-AE5ECAF3E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7" y="3972367"/>
            <a:ext cx="4819092" cy="26314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E77C949-7F95-4144-927E-AFC06B0FA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35" y="3972367"/>
            <a:ext cx="5392465" cy="26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60180-6666-4769-8C1B-A3BB65D1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Dati Scolastici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491910-4007-4572-B762-568808BF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" y="1270000"/>
            <a:ext cx="5360566" cy="27515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ADE0B6-F717-430A-8EE5-EB5FD8E10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5" y="4203026"/>
            <a:ext cx="5360566" cy="24237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EA9111A-34A7-4204-8993-82334AD30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999"/>
            <a:ext cx="5735274" cy="29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D4699-99E9-4CE8-867A-C4BE494A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Filtra ricerca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C1D853-D1FD-4FCD-A13C-C2921DA64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6" y="1270001"/>
            <a:ext cx="5571536" cy="25469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E763F1-F351-41FE-A77E-534989DC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05" y="1270000"/>
            <a:ext cx="5184397" cy="2546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E9AF9D4-609A-4A1A-AA3F-328A7A301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" y="4004786"/>
            <a:ext cx="5393121" cy="2647684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38B151-1462-4569-8356-0F6BA2BBC7B6}"/>
              </a:ext>
            </a:extLst>
          </p:cNvPr>
          <p:cNvCxnSpPr/>
          <p:nvPr/>
        </p:nvCxnSpPr>
        <p:spPr>
          <a:xfrm>
            <a:off x="9479560" y="3909270"/>
            <a:ext cx="0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98F1E0-85CF-4CEF-BCFD-9B94B2845269}"/>
              </a:ext>
            </a:extLst>
          </p:cNvPr>
          <p:cNvSpPr txBox="1"/>
          <p:nvPr/>
        </p:nvSpPr>
        <p:spPr>
          <a:xfrm>
            <a:off x="8472892" y="4874815"/>
            <a:ext cx="29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filtro con regione= Lombardia</a:t>
            </a:r>
          </a:p>
        </p:txBody>
      </p:sp>
    </p:spTree>
    <p:extLst>
      <p:ext uri="{BB962C8B-B14F-4D97-AF65-F5344CB8AC3E}">
        <p14:creationId xmlns:p14="http://schemas.microsoft.com/office/powerpoint/2010/main" val="122985938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Sfaccettatura</vt:lpstr>
      <vt:lpstr>PROGETTO 5B INF. </vt:lpstr>
      <vt:lpstr>Homepage</vt:lpstr>
      <vt:lpstr>Dati Scolastici</vt:lpstr>
      <vt:lpstr>Filtra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5BINF</dc:title>
  <dc:creator>Ballerini Nicholas</dc:creator>
  <cp:lastModifiedBy>Ballerini Nicholas</cp:lastModifiedBy>
  <cp:revision>2</cp:revision>
  <dcterms:created xsi:type="dcterms:W3CDTF">2021-04-28T14:34:47Z</dcterms:created>
  <dcterms:modified xsi:type="dcterms:W3CDTF">2021-04-28T14:45:42Z</dcterms:modified>
</cp:coreProperties>
</file>