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  <p:sldMasterId id="2147484012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65" r:id="rId5"/>
    <p:sldId id="266" r:id="rId6"/>
    <p:sldId id="262" r:id="rId7"/>
    <p:sldId id="263" r:id="rId8"/>
    <p:sldId id="264" r:id="rId9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969696"/>
    <a:srgbClr val="333333"/>
    <a:srgbClr val="7F7F7F"/>
    <a:srgbClr val="3379CD"/>
    <a:srgbClr val="CC00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5884" autoAdjust="0"/>
  </p:normalViewPr>
  <p:slideViewPr>
    <p:cSldViewPr snapToGrid="0" snapToObjects="1">
      <p:cViewPr varScale="1">
        <p:scale>
          <a:sx n="124" d="100"/>
          <a:sy n="124" d="100"/>
        </p:scale>
        <p:origin x="15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573" y="6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F4CE34AF-0455-6344-B0C6-9581C4DA5CBD}" type="datetime1">
              <a:rPr lang="de-DE"/>
              <a:pPr>
                <a:defRPr/>
              </a:pPr>
              <a:t>03.11.20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1067DA5A-3172-524A-B3CB-3A5E4F6165C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7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4D19A131-0F5B-F346-8BC5-038FE8980393}" type="datetime1">
              <a:rPr lang="de-DE"/>
              <a:pPr>
                <a:defRPr/>
              </a:pPr>
              <a:t>03.11.20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16463"/>
            <a:ext cx="5435600" cy="44688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32CE4A6F-841F-C345-9C27-E8776DAA2DF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626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B97956-39C1-4F43-A936-8FD8AD01D7F9}"/>
              </a:ext>
            </a:extLst>
          </p:cNvPr>
          <p:cNvSpPr/>
          <p:nvPr userDrawn="1"/>
        </p:nvSpPr>
        <p:spPr>
          <a:xfrm>
            <a:off x="307180" y="1324800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AED7EE-3A60-47A4-8062-9A053A0A295E}"/>
              </a:ext>
            </a:extLst>
          </p:cNvPr>
          <p:cNvSpPr/>
          <p:nvPr userDrawn="1"/>
        </p:nvSpPr>
        <p:spPr>
          <a:xfrm>
            <a:off x="307180" y="2648801"/>
            <a:ext cx="8836819" cy="389646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FAU-Siegel">
            <a:extLst>
              <a:ext uri="{FF2B5EF4-FFF2-40B4-BE49-F238E27FC236}">
                <a16:creationId xmlns:a16="http://schemas.microsoft.com/office/drawing/2014/main" id="{FC413DA0-707D-4401-9E22-BF464591C1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91247" y="4154488"/>
            <a:ext cx="2352753" cy="23907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376364"/>
            <a:ext cx="8650814" cy="1189036"/>
          </a:xfrm>
          <a:prstGeom prst="rect">
            <a:avLst/>
          </a:prstGeom>
        </p:spPr>
        <p:txBody>
          <a:bodyPr lIns="0" rIns="0" bIns="0" anchor="b">
            <a:noAutofit/>
          </a:bodyPr>
          <a:lstStyle>
            <a:lvl1pPr algn="l">
              <a:lnSpc>
                <a:spcPts val="4200"/>
              </a:lnSpc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err="1"/>
              <a:t>Presentation</a:t>
            </a:r>
            <a:r>
              <a:rPr lang="de-DE" noProof="0" dirty="0"/>
              <a:t> title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88098" y="5032309"/>
            <a:ext cx="6303148" cy="1022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2000"/>
              </a:lnSpc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[Name]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and Data Analytics (MaD) Lab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Friedrich-Alexander-Universität Erlangen-Nürnberg (FAU)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11683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D210ED6-7BD8-476F-845D-530A9C48CB2C}"/>
              </a:ext>
            </a:extLst>
          </p:cNvPr>
          <p:cNvSpPr/>
          <p:nvPr userDrawn="1"/>
        </p:nvSpPr>
        <p:spPr>
          <a:xfrm>
            <a:off x="304800" y="1326628"/>
            <a:ext cx="8839199" cy="2609578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05F863-2AD1-475D-A595-A2D9C6BDD746}"/>
              </a:ext>
            </a:extLst>
          </p:cNvPr>
          <p:cNvSpPr/>
          <p:nvPr userDrawn="1"/>
        </p:nvSpPr>
        <p:spPr>
          <a:xfrm>
            <a:off x="305999" y="3981450"/>
            <a:ext cx="8838000" cy="256381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FAU-Siegel">
            <a:extLst>
              <a:ext uri="{FF2B5EF4-FFF2-40B4-BE49-F238E27FC236}">
                <a16:creationId xmlns:a16="http://schemas.microsoft.com/office/drawing/2014/main" id="{A6EFC62C-8833-49CF-8DAB-DA77A58BF1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66974" y="4637903"/>
            <a:ext cx="1877026" cy="190736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2672522"/>
            <a:ext cx="8568000" cy="1224790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algn="l">
              <a:lnSpc>
                <a:spcPts val="34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de-DE" noProof="0" dirty="0" err="1"/>
              <a:t>Section</a:t>
            </a:r>
            <a:r>
              <a:rPr lang="de-DE" noProof="0" dirty="0"/>
              <a:t> Header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26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92F90AE-6AA1-4201-9B3C-7A7D1F7C5DE6}"/>
              </a:ext>
            </a:extLst>
          </p:cNvPr>
          <p:cNvSpPr/>
          <p:nvPr userDrawn="1"/>
        </p:nvSpPr>
        <p:spPr>
          <a:xfrm>
            <a:off x="307180" y="1326628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ildplatzhalter 9">
            <a:extLst>
              <a:ext uri="{FF2B5EF4-FFF2-40B4-BE49-F238E27FC236}">
                <a16:creationId xmlns:a16="http://schemas.microsoft.com/office/drawing/2014/main" id="{A5723931-B555-4387-A4F4-70DA905D75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4325" y="2655094"/>
            <a:ext cx="8829675" cy="38901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E42E8-4F86-4153-9DF3-D44C13F82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0" y="1326628"/>
            <a:ext cx="7886700" cy="122574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385E1F74-0685-481B-9716-B95908D3A4B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2440" y="1316535"/>
            <a:ext cx="8390410" cy="52199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1"/>
            </a:lvl1pPr>
            <a:lvl2pPr marL="1080000" indent="-540000">
              <a:buFontTx/>
              <a:buNone/>
              <a:defRPr sz="2400"/>
            </a:lvl2pPr>
            <a:lvl3pPr marL="1620000" indent="-540000">
              <a:buFontTx/>
              <a:buNone/>
              <a:defRPr sz="2000"/>
            </a:lvl3pPr>
            <a:lvl4pPr>
              <a:buFontTx/>
              <a:buNone/>
              <a:defRPr/>
            </a:lvl4pPr>
          </a:lstStyle>
          <a:p>
            <a:pPr lvl="0"/>
            <a:r>
              <a:rPr lang="en-US" noProof="0" dirty="0"/>
              <a:t>Click to edit</a:t>
            </a:r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D1A24937-3DB2-492F-835B-66159ED98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2440" y="765030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Slide Header</a:t>
            </a:r>
          </a:p>
        </p:txBody>
      </p:sp>
    </p:spTree>
    <p:extLst>
      <p:ext uri="{BB962C8B-B14F-4D97-AF65-F5344CB8AC3E}">
        <p14:creationId xmlns:p14="http://schemas.microsoft.com/office/powerpoint/2010/main" val="367054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D1A24937-3DB2-492F-835B-66159ED98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2440" y="765030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Slide Header</a:t>
            </a: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385E1F74-0685-481B-9716-B95908D3A4B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2440" y="1316535"/>
            <a:ext cx="3995057" cy="52199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1"/>
            </a:lvl1pPr>
            <a:lvl2pPr marL="1080000" indent="-540000">
              <a:buFontTx/>
              <a:buNone/>
              <a:defRPr sz="2400"/>
            </a:lvl2pPr>
            <a:lvl3pPr marL="1620000" indent="-540000">
              <a:buFontTx/>
              <a:buNone/>
              <a:defRPr sz="2000"/>
            </a:lvl3pPr>
            <a:lvl4pPr>
              <a:buFontTx/>
              <a:buNone/>
              <a:defRPr/>
            </a:lvl4pPr>
          </a:lstStyle>
          <a:p>
            <a:pPr lvl="0"/>
            <a:r>
              <a:rPr lang="en-US" noProof="0" dirty="0"/>
              <a:t>Click to edit</a:t>
            </a:r>
          </a:p>
        </p:txBody>
      </p:sp>
      <p:sp>
        <p:nvSpPr>
          <p:cNvPr id="5" name="Inhaltsplatzhalter 6">
            <a:extLst>
              <a:ext uri="{FF2B5EF4-FFF2-40B4-BE49-F238E27FC236}">
                <a16:creationId xmlns:a16="http://schemas.microsoft.com/office/drawing/2014/main" id="{7AEAFF79-600B-4009-A1EC-681D906C6E1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0" y="1316535"/>
            <a:ext cx="4099560" cy="52199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1"/>
            </a:lvl1pPr>
            <a:lvl2pPr marL="1080000" indent="-540000">
              <a:buFontTx/>
              <a:buNone/>
              <a:defRPr sz="2400"/>
            </a:lvl2pPr>
            <a:lvl3pPr marL="1620000" indent="-540000">
              <a:buFontTx/>
              <a:buNone/>
              <a:defRPr sz="2000"/>
            </a:lvl3pPr>
            <a:lvl4pPr>
              <a:buFontTx/>
              <a:buNone/>
              <a:defRPr/>
            </a:lvl4pPr>
          </a:lstStyle>
          <a:p>
            <a:pPr lvl="0"/>
            <a:r>
              <a:rPr lang="en-US" noProof="0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07869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>
            <a:extLst>
              <a:ext uri="{FF2B5EF4-FFF2-40B4-BE49-F238E27FC236}">
                <a16:creationId xmlns:a16="http://schemas.microsoft.com/office/drawing/2014/main" id="{7C012D2B-5EE1-46F9-8BC0-53A2E492A2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2440" y="765030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Slide Header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93056D-4C3F-46FD-91D4-CC08DE447B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46313" y="1859577"/>
            <a:ext cx="4868862" cy="3482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figure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6920323-E4FB-41A1-AC80-555F5F0F24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46313" y="5423515"/>
            <a:ext cx="4868862" cy="469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Figure description</a:t>
            </a:r>
          </a:p>
        </p:txBody>
      </p:sp>
    </p:spTree>
    <p:extLst>
      <p:ext uri="{BB962C8B-B14F-4D97-AF65-F5344CB8AC3E}">
        <p14:creationId xmlns:p14="http://schemas.microsoft.com/office/powerpoint/2010/main" val="213143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>
            <a:extLst>
              <a:ext uri="{FF2B5EF4-FFF2-40B4-BE49-F238E27FC236}">
                <a16:creationId xmlns:a16="http://schemas.microsoft.com/office/drawing/2014/main" id="{7C012D2B-5EE1-46F9-8BC0-53A2E492A2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2440" y="765030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Slide Header</a:t>
            </a:r>
          </a:p>
        </p:txBody>
      </p:sp>
    </p:spTree>
    <p:extLst>
      <p:ext uri="{BB962C8B-B14F-4D97-AF65-F5344CB8AC3E}">
        <p14:creationId xmlns:p14="http://schemas.microsoft.com/office/powerpoint/2010/main" val="377968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0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9CF6576-42B1-48FA-B935-FBA99A9828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22" y="230975"/>
            <a:ext cx="2838302" cy="510463"/>
          </a:xfrm>
          <a:prstGeom prst="rect">
            <a:avLst/>
          </a:prstGeom>
        </p:spPr>
      </p:pic>
      <p:pic>
        <p:nvPicPr>
          <p:cNvPr id="7" name="Grafik 6" descr="FAU_Logo_Tech_englisch_DinA4_RGB.emf">
            <a:extLst>
              <a:ext uri="{FF2B5EF4-FFF2-40B4-BE49-F238E27FC236}">
                <a16:creationId xmlns:a16="http://schemas.microsoft.com/office/drawing/2014/main" id="{15E6C35C-7343-47EC-8249-B1E6F96D608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334309" y="253835"/>
            <a:ext cx="2270337" cy="59388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F304FAA-B629-45BF-9057-07BB3556F8DE}"/>
              </a:ext>
            </a:extLst>
          </p:cNvPr>
          <p:cNvSpPr/>
          <p:nvPr userDrawn="1"/>
        </p:nvSpPr>
        <p:spPr>
          <a:xfrm>
            <a:off x="0" y="1325003"/>
            <a:ext cx="252000" cy="128961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320DEA2-1401-43B1-9F3E-D8663BF288B4}"/>
              </a:ext>
            </a:extLst>
          </p:cNvPr>
          <p:cNvSpPr/>
          <p:nvPr userDrawn="1"/>
        </p:nvSpPr>
        <p:spPr>
          <a:xfrm>
            <a:off x="0" y="2650330"/>
            <a:ext cx="252000" cy="12888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0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9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366"/>
          </a:solidFill>
          <a:latin typeface="Arial"/>
          <a:ea typeface="+mj-ea"/>
          <a:cs typeface="Arial"/>
        </a:defRPr>
      </a:lvl1pPr>
    </p:titleStyle>
    <p:bodyStyle>
      <a:lvl1pPr marL="237600" indent="-277200" algn="l" defTabSz="457200" rtl="0" eaLnBrk="1" latinLnBrk="0" hangingPunct="1">
        <a:lnSpc>
          <a:spcPts val="2400"/>
        </a:lnSpc>
        <a:spcBef>
          <a:spcPts val="475"/>
        </a:spcBef>
        <a:buClr>
          <a:srgbClr val="003366"/>
        </a:buClr>
        <a:buFont typeface="Lucida Grande"/>
        <a:buChar char="●"/>
        <a:defRPr sz="2000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752400" indent="-277200" algn="l" defTabSz="457200" rtl="0" eaLnBrk="1" latinLnBrk="0" hangingPunct="1">
        <a:lnSpc>
          <a:spcPts val="2200"/>
        </a:lnSpc>
        <a:spcBef>
          <a:spcPts val="438"/>
        </a:spcBef>
        <a:buClr>
          <a:srgbClr val="003366"/>
        </a:buClr>
        <a:buSzPct val="80000"/>
        <a:buFont typeface="Lucida Grande"/>
        <a:buChar char="●"/>
        <a:defRPr sz="180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12024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4436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4pPr>
      <a:lvl5pPr marL="16560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215892" y="6600489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003366"/>
                </a:solidFill>
                <a:cs typeface="Arial" charset="0"/>
              </a:rPr>
              <a:t>|   Name   |   MaD Lab</a:t>
            </a:r>
            <a:r>
              <a:rPr lang="en-US" sz="1000" baseline="0" noProof="0" dirty="0">
                <a:solidFill>
                  <a:srgbClr val="003366"/>
                </a:solidFill>
                <a:cs typeface="Arial" charset="0"/>
              </a:rPr>
              <a:t>   </a:t>
            </a:r>
            <a:r>
              <a:rPr lang="en-US" sz="1000" noProof="0" dirty="0">
                <a:solidFill>
                  <a:srgbClr val="003366"/>
                </a:solidFill>
                <a:cs typeface="Arial" charset="0"/>
              </a:rPr>
              <a:t>|   Short Title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5D8595-5FE3-4050-A75E-1345D1FE53C6}"/>
              </a:ext>
            </a:extLst>
          </p:cNvPr>
          <p:cNvSpPr/>
          <p:nvPr userDrawn="1"/>
        </p:nvSpPr>
        <p:spPr>
          <a:xfrm>
            <a:off x="1" y="1985668"/>
            <a:ext cx="261937" cy="643233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94AF0D9-DD79-4CDA-9B02-8884F1BDB0E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65" y="126062"/>
            <a:ext cx="384710" cy="39240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27982F0F-D753-4525-903C-4F72AD8E261E}"/>
              </a:ext>
            </a:extLst>
          </p:cNvPr>
          <p:cNvSpPr/>
          <p:nvPr userDrawn="1"/>
        </p:nvSpPr>
        <p:spPr>
          <a:xfrm>
            <a:off x="1" y="1316535"/>
            <a:ext cx="264318" cy="64323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08">
            <a:extLst>
              <a:ext uri="{FF2B5EF4-FFF2-40B4-BE49-F238E27FC236}">
                <a16:creationId xmlns:a16="http://schemas.microsoft.com/office/drawing/2014/main" id="{6961E4B1-8962-4F79-BE87-A3294950583A}"/>
              </a:ext>
            </a:extLst>
          </p:cNvPr>
          <p:cNvSpPr/>
          <p:nvPr userDrawn="1"/>
        </p:nvSpPr>
        <p:spPr>
          <a:xfrm>
            <a:off x="295266" y="657389"/>
            <a:ext cx="8848733" cy="5924385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Datumsplatzhalter 117">
            <a:extLst>
              <a:ext uri="{FF2B5EF4-FFF2-40B4-BE49-F238E27FC236}">
                <a16:creationId xmlns:a16="http://schemas.microsoft.com/office/drawing/2014/main" id="{F786F75F-A09D-4715-9BF0-FA2BF4E3AC14}"/>
              </a:ext>
            </a:extLst>
          </p:cNvPr>
          <p:cNvSpPr txBox="1">
            <a:spLocks/>
          </p:cNvSpPr>
          <p:nvPr userDrawn="1"/>
        </p:nvSpPr>
        <p:spPr>
          <a:xfrm>
            <a:off x="472440" y="6631346"/>
            <a:ext cx="720000" cy="19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3865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73752715-91F5-4838-AC3B-2B490CB90084}" type="datetime1">
              <a:rPr lang="de-DE" smtClean="0"/>
              <a:pPr/>
              <a:t>03.11.20</a:t>
            </a:fld>
            <a:endParaRPr lang="de-DE" dirty="0"/>
          </a:p>
        </p:txBody>
      </p:sp>
      <p:sp>
        <p:nvSpPr>
          <p:cNvPr id="19" name="Foliennummernplatzhalter 118">
            <a:extLst>
              <a:ext uri="{FF2B5EF4-FFF2-40B4-BE49-F238E27FC236}">
                <a16:creationId xmlns:a16="http://schemas.microsoft.com/office/drawing/2014/main" id="{523E2455-8B40-4E79-BE59-5779700585A1}"/>
              </a:ext>
            </a:extLst>
          </p:cNvPr>
          <p:cNvSpPr txBox="1">
            <a:spLocks/>
          </p:cNvSpPr>
          <p:nvPr userDrawn="1"/>
        </p:nvSpPr>
        <p:spPr>
          <a:xfrm>
            <a:off x="8272657" y="6627599"/>
            <a:ext cx="590193" cy="19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e-DE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3865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331E94C-E22A-44DF-B942-CE2A6654A5E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22630" y="93014"/>
            <a:ext cx="1906355" cy="43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2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17" r:id="rId3"/>
    <p:sldLayoutId id="2147484022" r:id="rId4"/>
    <p:sldLayoutId id="2147484018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003366"/>
          </a:solidFill>
          <a:latin typeface="Arial"/>
          <a:ea typeface="+mj-ea"/>
          <a:cs typeface="Arial"/>
        </a:defRPr>
      </a:lvl1pPr>
    </p:titleStyle>
    <p:bodyStyle>
      <a:lvl1pPr marL="457200" indent="-457200" algn="l" defTabSz="457200" rtl="0" eaLnBrk="1" latinLnBrk="0" hangingPunct="1">
        <a:lnSpc>
          <a:spcPct val="100000"/>
        </a:lnSpc>
        <a:spcBef>
          <a:spcPts val="475"/>
        </a:spcBef>
        <a:buClr>
          <a:srgbClr val="003366"/>
        </a:buClr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818100" indent="-342900" algn="l" defTabSz="457200" rtl="0" eaLnBrk="1" latinLnBrk="0" hangingPunct="1">
        <a:lnSpc>
          <a:spcPct val="100000"/>
        </a:lnSpc>
        <a:spcBef>
          <a:spcPts val="438"/>
        </a:spcBef>
        <a:buClr>
          <a:srgbClr val="003366"/>
        </a:buClr>
        <a:buSzPct val="80000"/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1329300" indent="-342900" algn="l" defTabSz="457200" rtl="0" eaLnBrk="1" latinLnBrk="0" hangingPunct="1">
        <a:lnSpc>
          <a:spcPct val="100000"/>
        </a:lnSpc>
        <a:spcBef>
          <a:spcPts val="388"/>
        </a:spcBef>
        <a:buClr>
          <a:srgbClr val="003366"/>
        </a:buClr>
        <a:buSzPct val="64000"/>
        <a:buFont typeface="Arial" panose="020B0604020202020204" pitchFamily="34" charset="0"/>
        <a:buChar char="•"/>
        <a:defRPr sz="2200" b="1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227600" indent="0" algn="l" defTabSz="457200" rtl="0" eaLnBrk="1" latinLnBrk="0" hangingPunct="1">
        <a:lnSpc>
          <a:spcPct val="100000"/>
        </a:lnSpc>
        <a:spcBef>
          <a:spcPts val="388"/>
        </a:spcBef>
        <a:buClr>
          <a:srgbClr val="003366"/>
        </a:buClr>
        <a:buSzPct val="64000"/>
        <a:buFont typeface="Lucida Grande"/>
        <a:buNone/>
        <a:defRPr sz="2200" kern="1200" baseline="0">
          <a:solidFill>
            <a:schemeClr val="tx1"/>
          </a:solidFill>
          <a:latin typeface="Arial"/>
          <a:ea typeface="+mn-ea"/>
          <a:cs typeface="+mn-cs"/>
        </a:defRPr>
      </a:lvl4pPr>
      <a:lvl5pPr marL="1440000" indent="0" algn="l" defTabSz="457200" rtl="0" eaLnBrk="1" latinLnBrk="0" hangingPunct="1">
        <a:lnSpc>
          <a:spcPct val="100000"/>
        </a:lnSpc>
        <a:spcBef>
          <a:spcPts val="388"/>
        </a:spcBef>
        <a:buClr>
          <a:srgbClr val="003366"/>
        </a:buClr>
        <a:buSzPct val="64000"/>
        <a:buFont typeface="Lucida Grande"/>
        <a:buNone/>
        <a:defRPr sz="22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905ED-4446-45E2-9EE0-DF589A01B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9BC526-9C12-4864-97C5-6318BC36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097" y="5032309"/>
            <a:ext cx="6386835" cy="10226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6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E46DC-7DC0-4F2D-8E57-F22F4F68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672522"/>
            <a:ext cx="8568000" cy="122479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7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8546F-D09C-47A0-851C-1E630F23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595" y="4001390"/>
            <a:ext cx="1972810" cy="360362"/>
          </a:xfrm>
        </p:spPr>
        <p:txBody>
          <a:bodyPr/>
          <a:lstStyle/>
          <a:p>
            <a:r>
              <a:rPr lang="en-US" dirty="0" err="1"/>
              <a:t>Teamname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C6136-616F-469F-9C1C-B84531516E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45739" y="1458929"/>
            <a:ext cx="5852522" cy="418673"/>
          </a:xfrm>
        </p:spPr>
        <p:txBody>
          <a:bodyPr/>
          <a:lstStyle/>
          <a:p>
            <a:pPr algn="ctr"/>
            <a:r>
              <a:rPr lang="en-US" dirty="0" err="1"/>
              <a:t>Teamlogo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50890-D9AF-FC46-849C-B4CF413E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0" y="5927751"/>
            <a:ext cx="1906122" cy="470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D2AC5-963A-544B-B9C0-DE65230D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76" y="5937164"/>
            <a:ext cx="1398439" cy="4513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73E2F-7B01-5A48-8589-D89116EB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809" y="5855392"/>
            <a:ext cx="1398439" cy="614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FE16E-44B9-164B-B2F3-673392970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471" y="5966865"/>
            <a:ext cx="2210228" cy="3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5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6882-83E3-D743-9766-48D30EEE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5507-C1CA-5042-9329-ADF58FDD9E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99C71-D92B-EF42-ACCE-E186E8E65A8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04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3A358-E9C9-418B-B4A6-F811B7DC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765030"/>
            <a:ext cx="8135937" cy="3603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0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23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F5F4F7C-6B8A-4D6B-8AEA-A87CA752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Bildplatzhalter 5">
            <a:extLst>
              <a:ext uri="{FF2B5EF4-FFF2-40B4-BE49-F238E27FC236}">
                <a16:creationId xmlns:a16="http://schemas.microsoft.com/office/drawing/2014/main" id="{D3D01F2B-A33C-4C21-958C-D69D47E8E9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3" b="20603"/>
          <a:stretch>
            <a:fillRect/>
          </a:stretch>
        </p:blipFill>
        <p:spPr>
          <a:xfrm>
            <a:off x="314325" y="2655888"/>
            <a:ext cx="8829675" cy="3889375"/>
          </a:xfrm>
        </p:spPr>
      </p:pic>
    </p:spTree>
    <p:extLst>
      <p:ext uri="{BB962C8B-B14F-4D97-AF65-F5344CB8AC3E}">
        <p14:creationId xmlns:p14="http://schemas.microsoft.com/office/powerpoint/2010/main" val="1454915648"/>
      </p:ext>
    </p:extLst>
  </p:cSld>
  <p:clrMapOvr>
    <a:masterClrMapping/>
  </p:clrMapOvr>
</p:sld>
</file>

<file path=ppt/theme/theme1.xml><?xml version="1.0" encoding="utf-8"?>
<a:theme xmlns:a="http://schemas.openxmlformats.org/drawingml/2006/main" name="MaD Title">
  <a:themeElements>
    <a:clrScheme name="FAU_Colors">
      <a:dk1>
        <a:srgbClr val="000000"/>
      </a:dk1>
      <a:lt1>
        <a:srgbClr val="FFFFFF"/>
      </a:lt1>
      <a:dk2>
        <a:srgbClr val="003865"/>
      </a:dk2>
      <a:lt2>
        <a:srgbClr val="EEECE1"/>
      </a:lt2>
      <a:accent1>
        <a:srgbClr val="003865"/>
      </a:accent1>
      <a:accent2>
        <a:srgbClr val="C9934D"/>
      </a:accent2>
      <a:accent3>
        <a:srgbClr val="8D1428"/>
      </a:accent3>
      <a:accent4>
        <a:srgbClr val="00B1EB"/>
      </a:accent4>
      <a:accent5>
        <a:srgbClr val="009B77"/>
      </a:accent5>
      <a:accent6>
        <a:srgbClr val="98A3A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C2A485A-4250-0D49-851E-AB3D7D8BA478}" vid="{9BD4EB00-5074-3B4C-88BB-33632F430209}"/>
    </a:ext>
  </a:extLst>
</a:theme>
</file>

<file path=ppt/theme/theme2.xml><?xml version="1.0" encoding="utf-8"?>
<a:theme xmlns:a="http://schemas.openxmlformats.org/drawingml/2006/main" name="MaD Content">
  <a:themeElements>
    <a:clrScheme name="FAU_Colors">
      <a:dk1>
        <a:srgbClr val="000000"/>
      </a:dk1>
      <a:lt1>
        <a:srgbClr val="FFFFFF"/>
      </a:lt1>
      <a:dk2>
        <a:srgbClr val="003865"/>
      </a:dk2>
      <a:lt2>
        <a:srgbClr val="EEECE1"/>
      </a:lt2>
      <a:accent1>
        <a:srgbClr val="003865"/>
      </a:accent1>
      <a:accent2>
        <a:srgbClr val="C9934D"/>
      </a:accent2>
      <a:accent3>
        <a:srgbClr val="8D1428"/>
      </a:accent3>
      <a:accent4>
        <a:srgbClr val="00B1EB"/>
      </a:accent4>
      <a:accent5>
        <a:srgbClr val="009B77"/>
      </a:accent5>
      <a:accent6>
        <a:srgbClr val="98A3A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865"/>
        </a:solidFill>
        <a:ln w="25400" cap="flat" cmpd="sng" algn="ctr">
          <a:solidFill>
            <a:srgbClr val="003865">
              <a:shade val="50000"/>
            </a:srgbClr>
          </a:solidFill>
          <a:prstDash val="soli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spDef>
    <a:lnDef>
      <a:spPr>
        <a:noFill/>
        <a:ln w="25400" cap="flat" cmpd="sng" algn="ctr">
          <a:solidFill>
            <a:srgbClr val="003865"/>
          </a:solidFill>
          <a:prstDash val="solid"/>
          <a:tailEnd type="triangle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Presentation1" id="{FC2A485A-4250-0D49-851E-AB3D7D8BA478}" vid="{E16E8216-08CD-FB43-99E0-28FEDC01A3E0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 Title</Template>
  <TotalTime>7</TotalTime>
  <Words>2</Words>
  <Application>Microsoft Macintosh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 Neue</vt:lpstr>
      <vt:lpstr>Lucida Grande</vt:lpstr>
      <vt:lpstr>MaD Title</vt:lpstr>
      <vt:lpstr>MaD Content</vt:lpstr>
      <vt:lpstr>PowerPoint Presentation</vt:lpstr>
      <vt:lpstr>PowerPoint Presentation</vt:lpstr>
      <vt:lpstr>Teamname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eq64opiv</dc:creator>
  <cp:lastModifiedBy>eq64opiv</cp:lastModifiedBy>
  <cp:revision>1</cp:revision>
  <cp:lastPrinted>2011-07-19T13:40:57Z</cp:lastPrinted>
  <dcterms:created xsi:type="dcterms:W3CDTF">2020-11-03T14:05:00Z</dcterms:created>
  <dcterms:modified xsi:type="dcterms:W3CDTF">2020-11-03T14:12:45Z</dcterms:modified>
</cp:coreProperties>
</file>