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4D664-2E88-4027-936D-A08399DAF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" b="1061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A66565-888E-4758-84A2-87FA0478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Blockchain vs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B8E6B-4831-4955-9151-0BB26CA9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12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8CB8-F3AC-4322-8109-2FC2052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 ==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DC0-DC8D-4010-81E7-95FA5606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– hardware device – no patching</a:t>
            </a:r>
          </a:p>
          <a:p>
            <a:r>
              <a:rPr lang="en-US" dirty="0"/>
              <a:t>BC – for a very specific use case</a:t>
            </a:r>
          </a:p>
          <a:p>
            <a:r>
              <a:rPr lang="en-US" dirty="0"/>
              <a:t>Kill-switch – deactivates SC</a:t>
            </a:r>
          </a:p>
        </p:txBody>
      </p:sp>
    </p:spTree>
    <p:extLst>
      <p:ext uri="{BB962C8B-B14F-4D97-AF65-F5344CB8AC3E}">
        <p14:creationId xmlns:p14="http://schemas.microsoft.com/office/powerpoint/2010/main" val="22214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4E93-DDB4-4403-B0E0-FE8D3D5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D513-B1B0-4CEC-9E0C-4F6A55DD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unit – (type of SC)</a:t>
            </a:r>
          </a:p>
          <a:p>
            <a:r>
              <a:rPr lang="en-US" dirty="0"/>
              <a:t>Query outside resource </a:t>
            </a:r>
          </a:p>
          <a:p>
            <a:r>
              <a:rPr lang="en-US" dirty="0"/>
              <a:t>Used for historical (past events) data ONLY</a:t>
            </a:r>
          </a:p>
        </p:txBody>
      </p:sp>
    </p:spTree>
    <p:extLst>
      <p:ext uri="{BB962C8B-B14F-4D97-AF65-F5344CB8AC3E}">
        <p14:creationId xmlns:p14="http://schemas.microsoft.com/office/powerpoint/2010/main" val="376534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A343-1B36-4264-AB8B-86B9B69C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(</a:t>
            </a:r>
            <a:r>
              <a:rPr lang="en-US" dirty="0" err="1"/>
              <a:t>dApps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D7A9-0BCD-4D48-B867-5DC9A924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Guiding principles </a:t>
            </a:r>
          </a:p>
          <a:p>
            <a:r>
              <a:rPr lang="en-US" dirty="0"/>
              <a:t>Persona</a:t>
            </a:r>
          </a:p>
          <a:p>
            <a:r>
              <a:rPr lang="en-US" dirty="0"/>
              <a:t>User stories</a:t>
            </a:r>
          </a:p>
          <a:p>
            <a:r>
              <a:rPr lang="en-US" dirty="0"/>
              <a:t>Functional 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Technical </a:t>
            </a:r>
            <a:r>
              <a:rPr lang="en-US" dirty="0" err="1"/>
              <a:t>reqs</a:t>
            </a:r>
            <a:endParaRPr lang="en-US" dirty="0"/>
          </a:p>
          <a:p>
            <a:r>
              <a:rPr lang="en-US" dirty="0"/>
              <a:t>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9C91-E868-4C4F-9DF4-D78B89C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vs DB  -&gt;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195B-5698-4009-B12E-B18957AA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Super confidential info</a:t>
            </a:r>
          </a:p>
          <a:p>
            <a:r>
              <a:rPr lang="en-US" dirty="0"/>
              <a:t>NO need of historical data</a:t>
            </a:r>
          </a:p>
          <a:p>
            <a:r>
              <a:rPr lang="en-US" dirty="0"/>
              <a:t>Trained resources</a:t>
            </a:r>
          </a:p>
          <a:p>
            <a:r>
              <a:rPr lang="en-US" dirty="0"/>
              <a:t>Maintainability</a:t>
            </a:r>
          </a:p>
          <a:p>
            <a:r>
              <a:rPr lang="en-US" dirty="0"/>
              <a:t>Biz logic expected to change frequently</a:t>
            </a:r>
          </a:p>
          <a:p>
            <a:r>
              <a:rPr lang="en-US" dirty="0"/>
              <a:t>Distribution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7B09-6E00-403D-BFB0-254410B0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vs DB  -&gt; 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735A-0F90-4B98-ACA4-C1E942F9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 &amp; (public) validation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Data (Tx) history</a:t>
            </a:r>
          </a:p>
          <a:p>
            <a:r>
              <a:rPr lang="en-US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25339854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5E8E2"/>
      </a:lt2>
      <a:accent1>
        <a:srgbClr val="7D29E7"/>
      </a:accent1>
      <a:accent2>
        <a:srgbClr val="4440DC"/>
      </a:accent2>
      <a:accent3>
        <a:srgbClr val="2973E7"/>
      </a:accent3>
      <a:accent4>
        <a:srgbClr val="17B0D5"/>
      </a:accent4>
      <a:accent5>
        <a:srgbClr val="21B997"/>
      </a:accent5>
      <a:accent6>
        <a:srgbClr val="14BC51"/>
      </a:accent6>
      <a:hlink>
        <a:srgbClr val="30928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F776EB9958D4582D92FFDA9A48DF7" ma:contentTypeVersion="2" ma:contentTypeDescription="Create a new document." ma:contentTypeScope="" ma:versionID="b4403cda870aeca51cd129b8601cac93">
  <xsd:schema xmlns:xsd="http://www.w3.org/2001/XMLSchema" xmlns:xs="http://www.w3.org/2001/XMLSchema" xmlns:p="http://schemas.microsoft.com/office/2006/metadata/properties" xmlns:ns2="663f17e2-4893-4b66-a152-9d61dd1573fa" targetNamespace="http://schemas.microsoft.com/office/2006/metadata/properties" ma:root="true" ma:fieldsID="191de2a8daab82b78eb58df9d5e4e113" ns2:_="">
    <xsd:import namespace="663f17e2-4893-4b66-a152-9d61dd1573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f17e2-4893-4b66-a152-9d61dd157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E403D-F4B3-4A04-BDC1-0097BF2B31AF}"/>
</file>

<file path=customXml/itemProps2.xml><?xml version="1.0" encoding="utf-8"?>
<ds:datastoreItem xmlns:ds="http://schemas.openxmlformats.org/officeDocument/2006/customXml" ds:itemID="{E3114784-1CCF-4D4C-BBD5-F350E17DA649}"/>
</file>

<file path=customXml/itemProps3.xml><?xml version="1.0" encoding="utf-8"?>
<ds:datastoreItem xmlns:ds="http://schemas.openxmlformats.org/officeDocument/2006/customXml" ds:itemID="{E54C094C-32C0-4FBB-874E-75F60A33FAA9}"/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Blockchain vs DB</vt:lpstr>
      <vt:lpstr>BC  == Firmware</vt:lpstr>
      <vt:lpstr>Oracles</vt:lpstr>
      <vt:lpstr>Architecting (dApps)</vt:lpstr>
      <vt:lpstr>BC vs DB  -&gt; DB</vt:lpstr>
      <vt:lpstr>BC vs DB  -&gt; 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vs DB</dc:title>
  <dc:creator>Alex</dc:creator>
  <cp:lastModifiedBy>Alex</cp:lastModifiedBy>
  <cp:revision>15</cp:revision>
  <dcterms:created xsi:type="dcterms:W3CDTF">2020-06-05T15:55:45Z</dcterms:created>
  <dcterms:modified xsi:type="dcterms:W3CDTF">2020-11-10T11:48:10Z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0x010100EE4F776EB9958D4582D92FFDA9A48DF7</vt:lpwstr>
  </property>
</Properties>
</file>