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67BE4-16F9-47F6-AD2A-59CA7BB657CC}" v="10" dt="2021-03-27T15:29:53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 Piccoli" userId="8b279a41b7ecd333" providerId="LiveId" clId="{C0267BE4-16F9-47F6-AD2A-59CA7BB657CC}"/>
    <pc:docChg chg="undo custSel modSld">
      <pc:chgData name="Elia Piccoli" userId="8b279a41b7ecd333" providerId="LiveId" clId="{C0267BE4-16F9-47F6-AD2A-59CA7BB657CC}" dt="2021-03-27T19:10:35.141" v="476" actId="1035"/>
      <pc:docMkLst>
        <pc:docMk/>
      </pc:docMkLst>
      <pc:sldChg chg="addSp delSp modSp mod">
        <pc:chgData name="Elia Piccoli" userId="8b279a41b7ecd333" providerId="LiveId" clId="{C0267BE4-16F9-47F6-AD2A-59CA7BB657CC}" dt="2021-03-27T19:05:07.417" v="455" actId="27636"/>
        <pc:sldMkLst>
          <pc:docMk/>
          <pc:sldMk cId="2475805559" sldId="257"/>
        </pc:sldMkLst>
        <pc:spChg chg="mod">
          <ac:chgData name="Elia Piccoli" userId="8b279a41b7ecd333" providerId="LiveId" clId="{C0267BE4-16F9-47F6-AD2A-59CA7BB657CC}" dt="2021-03-27T19:05:07.417" v="455" actId="27636"/>
          <ac:spMkLst>
            <pc:docMk/>
            <pc:sldMk cId="2475805559" sldId="257"/>
            <ac:spMk id="3" creationId="{835D6E6B-3353-491C-A3C6-F278D6CED8B3}"/>
          </ac:spMkLst>
        </pc:spChg>
        <pc:spChg chg="add mod">
          <ac:chgData name="Elia Piccoli" userId="8b279a41b7ecd333" providerId="LiveId" clId="{C0267BE4-16F9-47F6-AD2A-59CA7BB657CC}" dt="2021-03-26T18:43:58.812" v="358" actId="207"/>
          <ac:spMkLst>
            <pc:docMk/>
            <pc:sldMk cId="2475805559" sldId="257"/>
            <ac:spMk id="13" creationId="{0A386734-6DB1-4399-92DF-390DCBDBFCCE}"/>
          </ac:spMkLst>
        </pc:spChg>
        <pc:picChg chg="add mod">
          <ac:chgData name="Elia Piccoli" userId="8b279a41b7ecd333" providerId="LiveId" clId="{C0267BE4-16F9-47F6-AD2A-59CA7BB657CC}" dt="2021-03-26T18:15:55.026" v="173" actId="1035"/>
          <ac:picMkLst>
            <pc:docMk/>
            <pc:sldMk cId="2475805559" sldId="257"/>
            <ac:picMk id="4" creationId="{15B08F40-5C7B-4D56-8DE7-0805D816012C}"/>
          </ac:picMkLst>
        </pc:picChg>
        <pc:picChg chg="add del">
          <ac:chgData name="Elia Piccoli" userId="8b279a41b7ecd333" providerId="LiveId" clId="{C0267BE4-16F9-47F6-AD2A-59CA7BB657CC}" dt="2021-03-26T18:43:33.698" v="357" actId="478"/>
          <ac:picMkLst>
            <pc:docMk/>
            <pc:sldMk cId="2475805559" sldId="257"/>
            <ac:picMk id="6" creationId="{F1A8C364-94D4-4630-BAD0-78722F347055}"/>
          </ac:picMkLst>
        </pc:picChg>
      </pc:sldChg>
      <pc:sldChg chg="modSp mod">
        <pc:chgData name="Elia Piccoli" userId="8b279a41b7ecd333" providerId="LiveId" clId="{C0267BE4-16F9-47F6-AD2A-59CA7BB657CC}" dt="2021-03-26T18:16:33.402" v="175" actId="1076"/>
        <pc:sldMkLst>
          <pc:docMk/>
          <pc:sldMk cId="263784652" sldId="258"/>
        </pc:sldMkLst>
        <pc:picChg chg="mod">
          <ac:chgData name="Elia Piccoli" userId="8b279a41b7ecd333" providerId="LiveId" clId="{C0267BE4-16F9-47F6-AD2A-59CA7BB657CC}" dt="2021-03-26T18:16:33.402" v="175" actId="1076"/>
          <ac:picMkLst>
            <pc:docMk/>
            <pc:sldMk cId="263784652" sldId="258"/>
            <ac:picMk id="14" creationId="{E19F13EF-C77E-4D10-A462-DB3431996D93}"/>
          </ac:picMkLst>
        </pc:picChg>
      </pc:sldChg>
      <pc:sldChg chg="addSp delSp modSp mod">
        <pc:chgData name="Elia Piccoli" userId="8b279a41b7ecd333" providerId="LiveId" clId="{C0267BE4-16F9-47F6-AD2A-59CA7BB657CC}" dt="2021-03-27T19:10:35.141" v="476" actId="1035"/>
        <pc:sldMkLst>
          <pc:docMk/>
          <pc:sldMk cId="2426745626" sldId="259"/>
        </pc:sldMkLst>
        <pc:picChg chg="add del">
          <ac:chgData name="Elia Piccoli" userId="8b279a41b7ecd333" providerId="LiveId" clId="{C0267BE4-16F9-47F6-AD2A-59CA7BB657CC}" dt="2021-03-27T19:06:27.615" v="457" actId="478"/>
          <ac:picMkLst>
            <pc:docMk/>
            <pc:sldMk cId="2426745626" sldId="259"/>
            <ac:picMk id="3" creationId="{849EF33B-E9CA-4940-A623-AEDF6F47F1ED}"/>
          </ac:picMkLst>
        </pc:picChg>
        <pc:picChg chg="add mod modCrop">
          <ac:chgData name="Elia Piccoli" userId="8b279a41b7ecd333" providerId="LiveId" clId="{C0267BE4-16F9-47F6-AD2A-59CA7BB657CC}" dt="2021-03-27T19:07:49.148" v="461" actId="1076"/>
          <ac:picMkLst>
            <pc:docMk/>
            <pc:sldMk cId="2426745626" sldId="259"/>
            <ac:picMk id="5" creationId="{5D4D20CE-4B82-4FF2-A832-8AED256A32C7}"/>
          </ac:picMkLst>
        </pc:picChg>
        <pc:picChg chg="add mod modCrop">
          <ac:chgData name="Elia Piccoli" userId="8b279a41b7ecd333" providerId="LiveId" clId="{C0267BE4-16F9-47F6-AD2A-59CA7BB657CC}" dt="2021-03-27T19:10:35.141" v="476" actId="1035"/>
          <ac:picMkLst>
            <pc:docMk/>
            <pc:sldMk cId="2426745626" sldId="259"/>
            <ac:picMk id="8" creationId="{ED8936FC-2B1F-4108-B454-0285EFC80E25}"/>
          </ac:picMkLst>
        </pc:picChg>
      </pc:sldChg>
      <pc:sldChg chg="addSp delSp modSp mod">
        <pc:chgData name="Elia Piccoli" userId="8b279a41b7ecd333" providerId="LiveId" clId="{C0267BE4-16F9-47F6-AD2A-59CA7BB657CC}" dt="2021-03-26T18:56:20.744" v="374" actId="478"/>
        <pc:sldMkLst>
          <pc:docMk/>
          <pc:sldMk cId="586604370" sldId="260"/>
        </pc:sldMkLst>
        <pc:picChg chg="add del mod">
          <ac:chgData name="Elia Piccoli" userId="8b279a41b7ecd333" providerId="LiveId" clId="{C0267BE4-16F9-47F6-AD2A-59CA7BB657CC}" dt="2021-03-26T18:56:20.320" v="373" actId="931"/>
          <ac:picMkLst>
            <pc:docMk/>
            <pc:sldMk cId="586604370" sldId="260"/>
            <ac:picMk id="3" creationId="{FDBD9F0A-B2C3-4158-A02D-91D8C71FADED}"/>
          </ac:picMkLst>
        </pc:picChg>
        <pc:picChg chg="add del">
          <ac:chgData name="Elia Piccoli" userId="8b279a41b7ecd333" providerId="LiveId" clId="{C0267BE4-16F9-47F6-AD2A-59CA7BB657CC}" dt="2021-03-26T18:56:20.744" v="374" actId="478"/>
          <ac:picMkLst>
            <pc:docMk/>
            <pc:sldMk cId="586604370" sldId="260"/>
            <ac:picMk id="12" creationId="{BF0B35F6-F67D-4B13-B3BC-2BB80BE75E00}"/>
          </ac:picMkLst>
        </pc:picChg>
      </pc:sldChg>
      <pc:sldChg chg="addSp delSp modSp mod">
        <pc:chgData name="Elia Piccoli" userId="8b279a41b7ecd333" providerId="LiveId" clId="{C0267BE4-16F9-47F6-AD2A-59CA7BB657CC}" dt="2021-03-27T15:31:08.112" v="432" actId="20577"/>
        <pc:sldMkLst>
          <pc:docMk/>
          <pc:sldMk cId="2979288728" sldId="262"/>
        </pc:sldMkLst>
        <pc:spChg chg="mod">
          <ac:chgData name="Elia Piccoli" userId="8b279a41b7ecd333" providerId="LiveId" clId="{C0267BE4-16F9-47F6-AD2A-59CA7BB657CC}" dt="2021-03-26T18:21:26.956" v="353" actId="14100"/>
          <ac:spMkLst>
            <pc:docMk/>
            <pc:sldMk cId="2979288728" sldId="262"/>
            <ac:spMk id="9" creationId="{E23BA9A1-15F5-4B8D-B073-510356E68E9B}"/>
          </ac:spMkLst>
        </pc:spChg>
        <pc:spChg chg="mod">
          <ac:chgData name="Elia Piccoli" userId="8b279a41b7ecd333" providerId="LiveId" clId="{C0267BE4-16F9-47F6-AD2A-59CA7BB657CC}" dt="2021-03-27T15:29:40.220" v="421" actId="20577"/>
          <ac:spMkLst>
            <pc:docMk/>
            <pc:sldMk cId="2979288728" sldId="262"/>
            <ac:spMk id="10" creationId="{0C58BCA4-1E5C-4DD4-84ED-ABA02D08E60A}"/>
          </ac:spMkLst>
        </pc:spChg>
        <pc:spChg chg="mod">
          <ac:chgData name="Elia Piccoli" userId="8b279a41b7ecd333" providerId="LiveId" clId="{C0267BE4-16F9-47F6-AD2A-59CA7BB657CC}" dt="2021-03-26T18:21:44.045" v="355" actId="20577"/>
          <ac:spMkLst>
            <pc:docMk/>
            <pc:sldMk cId="2979288728" sldId="262"/>
            <ac:spMk id="11" creationId="{3C93BF61-4FC5-4802-B448-EE2972C5E6E7}"/>
          </ac:spMkLst>
        </pc:spChg>
        <pc:spChg chg="add mod">
          <ac:chgData name="Elia Piccoli" userId="8b279a41b7ecd333" providerId="LiveId" clId="{C0267BE4-16F9-47F6-AD2A-59CA7BB657CC}" dt="2021-03-27T15:31:08.112" v="432" actId="20577"/>
          <ac:spMkLst>
            <pc:docMk/>
            <pc:sldMk cId="2979288728" sldId="262"/>
            <ac:spMk id="12" creationId="{3A8FBD1B-0C36-4DE1-9401-9AE9547FE3CB}"/>
          </ac:spMkLst>
        </pc:spChg>
        <pc:spChg chg="add del mod">
          <ac:chgData name="Elia Piccoli" userId="8b279a41b7ecd333" providerId="LiveId" clId="{C0267BE4-16F9-47F6-AD2A-59CA7BB657CC}" dt="2021-03-25T19:00:31.734" v="134" actId="478"/>
          <ac:spMkLst>
            <pc:docMk/>
            <pc:sldMk cId="2979288728" sldId="262"/>
            <ac:spMk id="12" creationId="{FBB612C4-2846-47A4-982C-C5E80DD4A621}"/>
          </ac:spMkLst>
        </pc:spChg>
        <pc:picChg chg="add mod ord">
          <ac:chgData name="Elia Piccoli" userId="8b279a41b7ecd333" providerId="LiveId" clId="{C0267BE4-16F9-47F6-AD2A-59CA7BB657CC}" dt="2021-03-27T15:29:19.850" v="417" actId="167"/>
          <ac:picMkLst>
            <pc:docMk/>
            <pc:sldMk cId="2979288728" sldId="262"/>
            <ac:picMk id="3" creationId="{3B2E4BDA-ECD0-45B4-A20D-9083FD66A0BD}"/>
          </ac:picMkLst>
        </pc:picChg>
        <pc:picChg chg="add mod">
          <ac:chgData name="Elia Piccoli" userId="8b279a41b7ecd333" providerId="LiveId" clId="{C0267BE4-16F9-47F6-AD2A-59CA7BB657CC}" dt="2021-03-25T13:13:34.737" v="25" actId="1076"/>
          <ac:picMkLst>
            <pc:docMk/>
            <pc:sldMk cId="2979288728" sldId="262"/>
            <ac:picMk id="4" creationId="{BD7B7C09-026D-425C-A62D-6EC6AF6DDCC2}"/>
          </ac:picMkLst>
        </pc:picChg>
        <pc:picChg chg="add mod">
          <ac:chgData name="Elia Piccoli" userId="8b279a41b7ecd333" providerId="LiveId" clId="{C0267BE4-16F9-47F6-AD2A-59CA7BB657CC}" dt="2021-03-26T18:21:10.918" v="352" actId="1076"/>
          <ac:picMkLst>
            <pc:docMk/>
            <pc:sldMk cId="2979288728" sldId="262"/>
            <ac:picMk id="5" creationId="{5B5CCD47-9149-4976-995F-BA0C45154FC8}"/>
          </ac:picMkLst>
        </pc:picChg>
        <pc:picChg chg="mod ord">
          <ac:chgData name="Elia Piccoli" userId="8b279a41b7ecd333" providerId="LiveId" clId="{C0267BE4-16F9-47F6-AD2A-59CA7BB657CC}" dt="2021-03-25T13:13:36.973" v="26" actId="1076"/>
          <ac:picMkLst>
            <pc:docMk/>
            <pc:sldMk cId="2979288728" sldId="262"/>
            <ac:picMk id="15" creationId="{1048E2DC-891F-4D2A-BDEC-2EBDF03C362C}"/>
          </ac:picMkLst>
        </pc:picChg>
        <pc:picChg chg="mod">
          <ac:chgData name="Elia Piccoli" userId="8b279a41b7ecd333" providerId="LiveId" clId="{C0267BE4-16F9-47F6-AD2A-59CA7BB657CC}" dt="2021-03-25T13:13:33.509" v="24" actId="1076"/>
          <ac:picMkLst>
            <pc:docMk/>
            <pc:sldMk cId="2979288728" sldId="262"/>
            <ac:picMk id="17" creationId="{E1AB3DBA-8780-4AD7-A735-D4F16AC326E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FF92C-E1C6-4F5A-AAB5-ED6DF0B7A9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71A9A9-FBE4-4D3F-87D2-7E29746E5E6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/>
            <a:t>Automatic temperature monitoring system</a:t>
          </a:r>
          <a:endParaRPr lang="en-US"/>
        </a:p>
      </dgm:t>
    </dgm:pt>
    <dgm:pt modelId="{6BA22160-241C-45BA-A091-83B6FACC5488}" type="parTrans" cxnId="{8670C65A-5608-4360-8F59-BEDF52729BBC}">
      <dgm:prSet/>
      <dgm:spPr/>
      <dgm:t>
        <a:bodyPr/>
        <a:lstStyle/>
        <a:p>
          <a:endParaRPr lang="en-US"/>
        </a:p>
      </dgm:t>
    </dgm:pt>
    <dgm:pt modelId="{1EE42C6C-1091-4013-B485-629625F263DF}" type="sibTrans" cxnId="{8670C65A-5608-4360-8F59-BEDF52729BBC}">
      <dgm:prSet/>
      <dgm:spPr/>
      <dgm:t>
        <a:bodyPr/>
        <a:lstStyle/>
        <a:p>
          <a:endParaRPr lang="en-US"/>
        </a:p>
      </dgm:t>
    </dgm:pt>
    <dgm:pt modelId="{639E1132-1F88-4BAF-ACF6-5F81824702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Future temperature prediction</a:t>
          </a:r>
          <a:endParaRPr lang="en-US"/>
        </a:p>
      </dgm:t>
    </dgm:pt>
    <dgm:pt modelId="{FA39D588-A0F7-4329-B9DA-1F4C8BDE46B2}" type="parTrans" cxnId="{2911428A-445F-4D8A-87DA-341356E18951}">
      <dgm:prSet/>
      <dgm:spPr/>
      <dgm:t>
        <a:bodyPr/>
        <a:lstStyle/>
        <a:p>
          <a:endParaRPr lang="en-US"/>
        </a:p>
      </dgm:t>
    </dgm:pt>
    <dgm:pt modelId="{8BB7DDCA-4DFC-4FD6-ACCC-A8FBE5D7AF6E}" type="sibTrans" cxnId="{2911428A-445F-4D8A-87DA-341356E18951}">
      <dgm:prSet/>
      <dgm:spPr/>
      <dgm:t>
        <a:bodyPr/>
        <a:lstStyle/>
        <a:p>
          <a:endParaRPr lang="en-US"/>
        </a:p>
      </dgm:t>
    </dgm:pt>
    <dgm:pt modelId="{ABC19E50-BD7E-4467-950F-FB13242555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temperature balancing</a:t>
          </a:r>
        </a:p>
      </dgm:t>
    </dgm:pt>
    <dgm:pt modelId="{757C6BEA-B566-4CF8-BE5C-74DE537868CB}" type="parTrans" cxnId="{56E929AF-FC24-41E7-A0EC-4C2DACE82C8D}">
      <dgm:prSet/>
      <dgm:spPr/>
      <dgm:t>
        <a:bodyPr/>
        <a:lstStyle/>
        <a:p>
          <a:endParaRPr lang="en-US"/>
        </a:p>
      </dgm:t>
    </dgm:pt>
    <dgm:pt modelId="{B4F09E5E-ED55-4151-9C94-E9ADAD495315}" type="sibTrans" cxnId="{56E929AF-FC24-41E7-A0EC-4C2DACE82C8D}">
      <dgm:prSet/>
      <dgm:spPr/>
      <dgm:t>
        <a:bodyPr/>
        <a:lstStyle/>
        <a:p>
          <a:endParaRPr lang="en-US"/>
        </a:p>
      </dgm:t>
    </dgm:pt>
    <dgm:pt modelId="{3190CDA4-5569-44EB-BE6B-18C945D4A255}" type="pres">
      <dgm:prSet presAssocID="{F5BFF92C-E1C6-4F5A-AAB5-ED6DF0B7A9E7}" presName="root" presStyleCnt="0">
        <dgm:presLayoutVars>
          <dgm:dir/>
          <dgm:resizeHandles val="exact"/>
        </dgm:presLayoutVars>
      </dgm:prSet>
      <dgm:spPr/>
    </dgm:pt>
    <dgm:pt modelId="{138BAE5B-C3CF-45E0-B5C2-6E4AB01CD981}" type="pres">
      <dgm:prSet presAssocID="{6971A9A9-FBE4-4D3F-87D2-7E29746E5E6E}" presName="compNode" presStyleCnt="0"/>
      <dgm:spPr/>
    </dgm:pt>
    <dgm:pt modelId="{6B0C0500-B6BF-495D-A018-700D6A2D463F}" type="pres">
      <dgm:prSet presAssocID="{6971A9A9-FBE4-4D3F-87D2-7E29746E5E6E}" presName="bgRect" presStyleLbl="bgShp" presStyleIdx="0" presStyleCnt="3"/>
      <dgm:spPr/>
    </dgm:pt>
    <dgm:pt modelId="{6FEC9580-3FBA-4139-9D84-5D71AE6AB80F}" type="pres">
      <dgm:prSet presAssocID="{6971A9A9-FBE4-4D3F-87D2-7E29746E5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o"/>
        </a:ext>
      </dgm:extLst>
    </dgm:pt>
    <dgm:pt modelId="{D4DFF094-1935-4805-94AE-90F7824718D7}" type="pres">
      <dgm:prSet presAssocID="{6971A9A9-FBE4-4D3F-87D2-7E29746E5E6E}" presName="spaceRect" presStyleCnt="0"/>
      <dgm:spPr/>
    </dgm:pt>
    <dgm:pt modelId="{90ADA81D-E3ED-4243-A3E7-14485361FF71}" type="pres">
      <dgm:prSet presAssocID="{6971A9A9-FBE4-4D3F-87D2-7E29746E5E6E}" presName="parTx" presStyleLbl="revTx" presStyleIdx="0" presStyleCnt="3">
        <dgm:presLayoutVars>
          <dgm:chMax val="0"/>
          <dgm:chPref val="0"/>
        </dgm:presLayoutVars>
      </dgm:prSet>
      <dgm:spPr/>
    </dgm:pt>
    <dgm:pt modelId="{2A640F46-FD6C-48DF-92D0-085DB1FE3670}" type="pres">
      <dgm:prSet presAssocID="{1EE42C6C-1091-4013-B485-629625F263DF}" presName="sibTrans" presStyleCnt="0"/>
      <dgm:spPr/>
    </dgm:pt>
    <dgm:pt modelId="{BC7BE6B5-6A41-4148-98F7-6F112C2573B1}" type="pres">
      <dgm:prSet presAssocID="{639E1132-1F88-4BAF-ACF6-5F81824702D1}" presName="compNode" presStyleCnt="0"/>
      <dgm:spPr/>
    </dgm:pt>
    <dgm:pt modelId="{579FAE81-AF5A-4F86-94FA-D25117584E45}" type="pres">
      <dgm:prSet presAssocID="{639E1132-1F88-4BAF-ACF6-5F81824702D1}" presName="bgRect" presStyleLbl="bgShp" presStyleIdx="1" presStyleCnt="3"/>
      <dgm:spPr/>
    </dgm:pt>
    <dgm:pt modelId="{A928356F-CBA2-41DD-95CB-F1F3B9DD68D0}" type="pres">
      <dgm:prSet presAssocID="{639E1132-1F88-4BAF-ACF6-5F81824702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e"/>
        </a:ext>
      </dgm:extLst>
    </dgm:pt>
    <dgm:pt modelId="{94F7D025-BDDB-4F25-A0F0-977A77D98061}" type="pres">
      <dgm:prSet presAssocID="{639E1132-1F88-4BAF-ACF6-5F81824702D1}" presName="spaceRect" presStyleCnt="0"/>
      <dgm:spPr/>
    </dgm:pt>
    <dgm:pt modelId="{0AC30F28-FCD6-4B1F-9296-A180CC384986}" type="pres">
      <dgm:prSet presAssocID="{639E1132-1F88-4BAF-ACF6-5F81824702D1}" presName="parTx" presStyleLbl="revTx" presStyleIdx="1" presStyleCnt="3">
        <dgm:presLayoutVars>
          <dgm:chMax val="0"/>
          <dgm:chPref val="0"/>
        </dgm:presLayoutVars>
      </dgm:prSet>
      <dgm:spPr/>
    </dgm:pt>
    <dgm:pt modelId="{4B0FFD91-CC6D-4545-9520-D1A5C6C86438}" type="pres">
      <dgm:prSet presAssocID="{8BB7DDCA-4DFC-4FD6-ACCC-A8FBE5D7AF6E}" presName="sibTrans" presStyleCnt="0"/>
      <dgm:spPr/>
    </dgm:pt>
    <dgm:pt modelId="{0314D311-7114-43BA-9996-33BB865F88AE}" type="pres">
      <dgm:prSet presAssocID="{ABC19E50-BD7E-4467-950F-FB13242555FE}" presName="compNode" presStyleCnt="0"/>
      <dgm:spPr/>
    </dgm:pt>
    <dgm:pt modelId="{2758044D-CBC8-4C75-BF37-13BCC46F3E31}" type="pres">
      <dgm:prSet presAssocID="{ABC19E50-BD7E-4467-950F-FB13242555FE}" presName="bgRect" presStyleLbl="bgShp" presStyleIdx="2" presStyleCnt="3"/>
      <dgm:spPr/>
    </dgm:pt>
    <dgm:pt modelId="{ADCDCB7D-73D7-4046-B891-280C0E2D2428}" type="pres">
      <dgm:prSet presAssocID="{ABC19E50-BD7E-4467-950F-FB13242555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722A150-4356-4FF9-91C8-3FB92C980386}" type="pres">
      <dgm:prSet presAssocID="{ABC19E50-BD7E-4467-950F-FB13242555FE}" presName="spaceRect" presStyleCnt="0"/>
      <dgm:spPr/>
    </dgm:pt>
    <dgm:pt modelId="{B5AF881E-A149-4B54-8B25-A153C1BF6ECB}" type="pres">
      <dgm:prSet presAssocID="{ABC19E50-BD7E-4467-950F-FB13242555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103B31-5483-4C06-A541-E757E503A4C0}" type="presOf" srcId="{F5BFF92C-E1C6-4F5A-AAB5-ED6DF0B7A9E7}" destId="{3190CDA4-5569-44EB-BE6B-18C945D4A255}" srcOrd="0" destOrd="0" presId="urn:microsoft.com/office/officeart/2018/2/layout/IconVerticalSolidList"/>
    <dgm:cxn modelId="{8670C65A-5608-4360-8F59-BEDF52729BBC}" srcId="{F5BFF92C-E1C6-4F5A-AAB5-ED6DF0B7A9E7}" destId="{6971A9A9-FBE4-4D3F-87D2-7E29746E5E6E}" srcOrd="0" destOrd="0" parTransId="{6BA22160-241C-45BA-A091-83B6FACC5488}" sibTransId="{1EE42C6C-1091-4013-B485-629625F263DF}"/>
    <dgm:cxn modelId="{DCFCC77B-7754-4F8F-A109-3FEB1854B16C}" type="presOf" srcId="{6971A9A9-FBE4-4D3F-87D2-7E29746E5E6E}" destId="{90ADA81D-E3ED-4243-A3E7-14485361FF71}" srcOrd="0" destOrd="0" presId="urn:microsoft.com/office/officeart/2018/2/layout/IconVerticalSolidList"/>
    <dgm:cxn modelId="{4D4BA87F-1AF5-4A6E-94C2-CA3325B430EA}" type="presOf" srcId="{ABC19E50-BD7E-4467-950F-FB13242555FE}" destId="{B5AF881E-A149-4B54-8B25-A153C1BF6ECB}" srcOrd="0" destOrd="0" presId="urn:microsoft.com/office/officeart/2018/2/layout/IconVerticalSolidList"/>
    <dgm:cxn modelId="{EB481E8A-9946-4E00-A651-BEFBFCD66101}" type="presOf" srcId="{639E1132-1F88-4BAF-ACF6-5F81824702D1}" destId="{0AC30F28-FCD6-4B1F-9296-A180CC384986}" srcOrd="0" destOrd="0" presId="urn:microsoft.com/office/officeart/2018/2/layout/IconVerticalSolidList"/>
    <dgm:cxn modelId="{2911428A-445F-4D8A-87DA-341356E18951}" srcId="{F5BFF92C-E1C6-4F5A-AAB5-ED6DF0B7A9E7}" destId="{639E1132-1F88-4BAF-ACF6-5F81824702D1}" srcOrd="1" destOrd="0" parTransId="{FA39D588-A0F7-4329-B9DA-1F4C8BDE46B2}" sibTransId="{8BB7DDCA-4DFC-4FD6-ACCC-A8FBE5D7AF6E}"/>
    <dgm:cxn modelId="{56E929AF-FC24-41E7-A0EC-4C2DACE82C8D}" srcId="{F5BFF92C-E1C6-4F5A-AAB5-ED6DF0B7A9E7}" destId="{ABC19E50-BD7E-4467-950F-FB13242555FE}" srcOrd="2" destOrd="0" parTransId="{757C6BEA-B566-4CF8-BE5C-74DE537868CB}" sibTransId="{B4F09E5E-ED55-4151-9C94-E9ADAD495315}"/>
    <dgm:cxn modelId="{42D64590-B606-4648-BD83-3C50B4773935}" type="presParOf" srcId="{3190CDA4-5569-44EB-BE6B-18C945D4A255}" destId="{138BAE5B-C3CF-45E0-B5C2-6E4AB01CD981}" srcOrd="0" destOrd="0" presId="urn:microsoft.com/office/officeart/2018/2/layout/IconVerticalSolidList"/>
    <dgm:cxn modelId="{FBD472B8-0E70-45CB-8694-F1965BB941E1}" type="presParOf" srcId="{138BAE5B-C3CF-45E0-B5C2-6E4AB01CD981}" destId="{6B0C0500-B6BF-495D-A018-700D6A2D463F}" srcOrd="0" destOrd="0" presId="urn:microsoft.com/office/officeart/2018/2/layout/IconVerticalSolidList"/>
    <dgm:cxn modelId="{A3D2A4F5-32ED-4D9D-A54B-9C6A4FB5753C}" type="presParOf" srcId="{138BAE5B-C3CF-45E0-B5C2-6E4AB01CD981}" destId="{6FEC9580-3FBA-4139-9D84-5D71AE6AB80F}" srcOrd="1" destOrd="0" presId="urn:microsoft.com/office/officeart/2018/2/layout/IconVerticalSolidList"/>
    <dgm:cxn modelId="{7130165A-6F28-4A51-8A1C-3684046E1C55}" type="presParOf" srcId="{138BAE5B-C3CF-45E0-B5C2-6E4AB01CD981}" destId="{D4DFF094-1935-4805-94AE-90F7824718D7}" srcOrd="2" destOrd="0" presId="urn:microsoft.com/office/officeart/2018/2/layout/IconVerticalSolidList"/>
    <dgm:cxn modelId="{9815A555-5109-4BF8-90DE-E9CB9C93EB49}" type="presParOf" srcId="{138BAE5B-C3CF-45E0-B5C2-6E4AB01CD981}" destId="{90ADA81D-E3ED-4243-A3E7-14485361FF71}" srcOrd="3" destOrd="0" presId="urn:microsoft.com/office/officeart/2018/2/layout/IconVerticalSolidList"/>
    <dgm:cxn modelId="{1EFDAAE4-3DEF-4A31-94A6-5906D818F508}" type="presParOf" srcId="{3190CDA4-5569-44EB-BE6B-18C945D4A255}" destId="{2A640F46-FD6C-48DF-92D0-085DB1FE3670}" srcOrd="1" destOrd="0" presId="urn:microsoft.com/office/officeart/2018/2/layout/IconVerticalSolidList"/>
    <dgm:cxn modelId="{579EFDDD-7A3E-472A-BD9A-A5856F5EE493}" type="presParOf" srcId="{3190CDA4-5569-44EB-BE6B-18C945D4A255}" destId="{BC7BE6B5-6A41-4148-98F7-6F112C2573B1}" srcOrd="2" destOrd="0" presId="urn:microsoft.com/office/officeart/2018/2/layout/IconVerticalSolidList"/>
    <dgm:cxn modelId="{EB61CA66-D24A-4777-B68E-5F8F02F80672}" type="presParOf" srcId="{BC7BE6B5-6A41-4148-98F7-6F112C2573B1}" destId="{579FAE81-AF5A-4F86-94FA-D25117584E45}" srcOrd="0" destOrd="0" presId="urn:microsoft.com/office/officeart/2018/2/layout/IconVerticalSolidList"/>
    <dgm:cxn modelId="{A9831F2C-E4D8-4F34-BA98-985B4EEE21E3}" type="presParOf" srcId="{BC7BE6B5-6A41-4148-98F7-6F112C2573B1}" destId="{A928356F-CBA2-41DD-95CB-F1F3B9DD68D0}" srcOrd="1" destOrd="0" presId="urn:microsoft.com/office/officeart/2018/2/layout/IconVerticalSolidList"/>
    <dgm:cxn modelId="{AF4BB3F3-4DF0-401A-9F4C-6C80B44D5733}" type="presParOf" srcId="{BC7BE6B5-6A41-4148-98F7-6F112C2573B1}" destId="{94F7D025-BDDB-4F25-A0F0-977A77D98061}" srcOrd="2" destOrd="0" presId="urn:microsoft.com/office/officeart/2018/2/layout/IconVerticalSolidList"/>
    <dgm:cxn modelId="{FBCBF07D-09C9-40DF-B874-D676E30BB77D}" type="presParOf" srcId="{BC7BE6B5-6A41-4148-98F7-6F112C2573B1}" destId="{0AC30F28-FCD6-4B1F-9296-A180CC384986}" srcOrd="3" destOrd="0" presId="urn:microsoft.com/office/officeart/2018/2/layout/IconVerticalSolidList"/>
    <dgm:cxn modelId="{979EDEF8-2449-4018-8924-D16612D642C7}" type="presParOf" srcId="{3190CDA4-5569-44EB-BE6B-18C945D4A255}" destId="{4B0FFD91-CC6D-4545-9520-D1A5C6C86438}" srcOrd="3" destOrd="0" presId="urn:microsoft.com/office/officeart/2018/2/layout/IconVerticalSolidList"/>
    <dgm:cxn modelId="{42E64549-2280-420C-B72B-5E737A342815}" type="presParOf" srcId="{3190CDA4-5569-44EB-BE6B-18C945D4A255}" destId="{0314D311-7114-43BA-9996-33BB865F88AE}" srcOrd="4" destOrd="0" presId="urn:microsoft.com/office/officeart/2018/2/layout/IconVerticalSolidList"/>
    <dgm:cxn modelId="{1A97CD19-E353-4B54-B15F-6D889D5C4F15}" type="presParOf" srcId="{0314D311-7114-43BA-9996-33BB865F88AE}" destId="{2758044D-CBC8-4C75-BF37-13BCC46F3E31}" srcOrd="0" destOrd="0" presId="urn:microsoft.com/office/officeart/2018/2/layout/IconVerticalSolidList"/>
    <dgm:cxn modelId="{07088A3F-F766-4C85-9655-516CE46CFB65}" type="presParOf" srcId="{0314D311-7114-43BA-9996-33BB865F88AE}" destId="{ADCDCB7D-73D7-4046-B891-280C0E2D2428}" srcOrd="1" destOrd="0" presId="urn:microsoft.com/office/officeart/2018/2/layout/IconVerticalSolidList"/>
    <dgm:cxn modelId="{8BB17BED-2D10-4B58-8556-B2F53393B6DA}" type="presParOf" srcId="{0314D311-7114-43BA-9996-33BB865F88AE}" destId="{7722A150-4356-4FF9-91C8-3FB92C980386}" srcOrd="2" destOrd="0" presId="urn:microsoft.com/office/officeart/2018/2/layout/IconVerticalSolidList"/>
    <dgm:cxn modelId="{B8D7CDDF-E0BE-4C42-A6D1-62665C93F688}" type="presParOf" srcId="{0314D311-7114-43BA-9996-33BB865F88AE}" destId="{B5AF881E-A149-4B54-8B25-A153C1BF6E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C1F89-1FFF-46F5-BF4D-53458DBA5B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33F8D8-B9A7-4ADA-A498-4C0C3A16BB87}">
      <dgm:prSet/>
      <dgm:spPr/>
      <dgm:t>
        <a:bodyPr/>
        <a:lstStyle/>
        <a:p>
          <a:r>
            <a:rPr lang="en-US"/>
            <a:t>Install real sensors in a home with a built-in programmable ventilation system.</a:t>
          </a:r>
        </a:p>
      </dgm:t>
    </dgm:pt>
    <dgm:pt modelId="{D49F3164-59B9-41E7-B2BC-5244787D363D}" type="parTrans" cxnId="{5A433CA6-E5F1-4686-9FD0-DBD49B1C08C9}">
      <dgm:prSet/>
      <dgm:spPr/>
      <dgm:t>
        <a:bodyPr/>
        <a:lstStyle/>
        <a:p>
          <a:endParaRPr lang="en-US"/>
        </a:p>
      </dgm:t>
    </dgm:pt>
    <dgm:pt modelId="{34CDCEF5-E72F-4221-BD9B-8F8AFA0E58F3}" type="sibTrans" cxnId="{5A433CA6-E5F1-4686-9FD0-DBD49B1C08C9}">
      <dgm:prSet/>
      <dgm:spPr/>
      <dgm:t>
        <a:bodyPr/>
        <a:lstStyle/>
        <a:p>
          <a:endParaRPr lang="en-US"/>
        </a:p>
      </dgm:t>
    </dgm:pt>
    <dgm:pt modelId="{4B189AF9-FC36-44A2-A422-F4601AEA215D}">
      <dgm:prSet/>
      <dgm:spPr/>
      <dgm:t>
        <a:bodyPr/>
        <a:lstStyle/>
        <a:p>
          <a:r>
            <a:rPr lang="en-US" dirty="0"/>
            <a:t>Interact with an air conditioning system: let the user set a desired temperature.</a:t>
          </a:r>
        </a:p>
      </dgm:t>
    </dgm:pt>
    <dgm:pt modelId="{FF2B39FF-7E5F-4CAC-8853-45364C7D23F3}" type="parTrans" cxnId="{8B7D4D13-DD4B-4ABE-9B9E-BF5BD3AAEC7E}">
      <dgm:prSet/>
      <dgm:spPr/>
      <dgm:t>
        <a:bodyPr/>
        <a:lstStyle/>
        <a:p>
          <a:endParaRPr lang="en-US"/>
        </a:p>
      </dgm:t>
    </dgm:pt>
    <dgm:pt modelId="{BDE71374-6072-4927-A5E6-3677C5A27F41}" type="sibTrans" cxnId="{8B7D4D13-DD4B-4ABE-9B9E-BF5BD3AAEC7E}">
      <dgm:prSet/>
      <dgm:spPr/>
      <dgm:t>
        <a:bodyPr/>
        <a:lstStyle/>
        <a:p>
          <a:endParaRPr lang="en-US"/>
        </a:p>
      </dgm:t>
    </dgm:pt>
    <dgm:pt modelId="{9F0FCA60-CFCE-4FD8-B31F-8A15A03446A1}">
      <dgm:prSet/>
      <dgm:spPr/>
      <dgm:t>
        <a:bodyPr/>
        <a:lstStyle/>
        <a:p>
          <a:r>
            <a:rPr lang="en-US" dirty="0"/>
            <a:t>For large rooms manage more than one sensor.</a:t>
          </a:r>
        </a:p>
      </dgm:t>
    </dgm:pt>
    <dgm:pt modelId="{60863D29-6237-412A-955D-60F9445D2AF1}" type="parTrans" cxnId="{5B0FC54C-824E-493F-B1AE-0F49FB58E84C}">
      <dgm:prSet/>
      <dgm:spPr/>
      <dgm:t>
        <a:bodyPr/>
        <a:lstStyle/>
        <a:p>
          <a:endParaRPr lang="en-US"/>
        </a:p>
      </dgm:t>
    </dgm:pt>
    <dgm:pt modelId="{8001BF19-93E8-4E3F-92F6-90B054E161AC}" type="sibTrans" cxnId="{5B0FC54C-824E-493F-B1AE-0F49FB58E84C}">
      <dgm:prSet/>
      <dgm:spPr/>
      <dgm:t>
        <a:bodyPr/>
        <a:lstStyle/>
        <a:p>
          <a:endParaRPr lang="en-US"/>
        </a:p>
      </dgm:t>
    </dgm:pt>
    <dgm:pt modelId="{2A7ADC0F-74F0-4A65-8C1C-B91C3D946AF3}" type="pres">
      <dgm:prSet presAssocID="{9CCC1F89-1FFF-46F5-BF4D-53458DBA5B78}" presName="root" presStyleCnt="0">
        <dgm:presLayoutVars>
          <dgm:dir/>
          <dgm:resizeHandles val="exact"/>
        </dgm:presLayoutVars>
      </dgm:prSet>
      <dgm:spPr/>
    </dgm:pt>
    <dgm:pt modelId="{BD41CB19-188E-4214-8F2C-9F1C8DE4BCE8}" type="pres">
      <dgm:prSet presAssocID="{5533F8D8-B9A7-4ADA-A498-4C0C3A16BB87}" presName="compNode" presStyleCnt="0"/>
      <dgm:spPr/>
    </dgm:pt>
    <dgm:pt modelId="{F163B1B4-8489-44EB-97A5-DE66FE4548A7}" type="pres">
      <dgm:prSet presAssocID="{5533F8D8-B9A7-4ADA-A498-4C0C3A16BB87}" presName="bgRect" presStyleLbl="bgShp" presStyleIdx="0" presStyleCnt="3"/>
      <dgm:spPr/>
    </dgm:pt>
    <dgm:pt modelId="{61C3FDA8-60C1-4847-AF56-79CC30D4A066}" type="pres">
      <dgm:prSet presAssocID="{5533F8D8-B9A7-4ADA-A498-4C0C3A16B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BA6AB0EC-F8F4-42BE-9C82-936EB90609D3}" type="pres">
      <dgm:prSet presAssocID="{5533F8D8-B9A7-4ADA-A498-4C0C3A16BB87}" presName="spaceRect" presStyleCnt="0"/>
      <dgm:spPr/>
    </dgm:pt>
    <dgm:pt modelId="{BCC23BFF-C743-4A24-853B-FB48FEB443E0}" type="pres">
      <dgm:prSet presAssocID="{5533F8D8-B9A7-4ADA-A498-4C0C3A16BB87}" presName="parTx" presStyleLbl="revTx" presStyleIdx="0" presStyleCnt="3">
        <dgm:presLayoutVars>
          <dgm:chMax val="0"/>
          <dgm:chPref val="0"/>
        </dgm:presLayoutVars>
      </dgm:prSet>
      <dgm:spPr/>
    </dgm:pt>
    <dgm:pt modelId="{F816EE4C-EE05-453E-BDFB-0E5005E9ACDD}" type="pres">
      <dgm:prSet presAssocID="{34CDCEF5-E72F-4221-BD9B-8F8AFA0E58F3}" presName="sibTrans" presStyleCnt="0"/>
      <dgm:spPr/>
    </dgm:pt>
    <dgm:pt modelId="{2801D845-5D2A-4440-9DC5-A58EF2B28292}" type="pres">
      <dgm:prSet presAssocID="{4B189AF9-FC36-44A2-A422-F4601AEA215D}" presName="compNode" presStyleCnt="0"/>
      <dgm:spPr/>
    </dgm:pt>
    <dgm:pt modelId="{2D1DBD51-8277-45E6-B602-DC16750754FB}" type="pres">
      <dgm:prSet presAssocID="{4B189AF9-FC36-44A2-A422-F4601AEA215D}" presName="bgRect" presStyleLbl="bgShp" presStyleIdx="1" presStyleCnt="3"/>
      <dgm:spPr/>
    </dgm:pt>
    <dgm:pt modelId="{181FA400-D1E2-4EA0-94E7-1D89836E4B97}" type="pres">
      <dgm:prSet presAssocID="{4B189AF9-FC36-44A2-A422-F4601AEA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o"/>
        </a:ext>
      </dgm:extLst>
    </dgm:pt>
    <dgm:pt modelId="{2645BE7E-A9E0-43C1-ADD2-104C8D5F42C0}" type="pres">
      <dgm:prSet presAssocID="{4B189AF9-FC36-44A2-A422-F4601AEA215D}" presName="spaceRect" presStyleCnt="0"/>
      <dgm:spPr/>
    </dgm:pt>
    <dgm:pt modelId="{B5A8CBA6-8481-4194-8816-E9C169EFA342}" type="pres">
      <dgm:prSet presAssocID="{4B189AF9-FC36-44A2-A422-F4601AEA215D}" presName="parTx" presStyleLbl="revTx" presStyleIdx="1" presStyleCnt="3">
        <dgm:presLayoutVars>
          <dgm:chMax val="0"/>
          <dgm:chPref val="0"/>
        </dgm:presLayoutVars>
      </dgm:prSet>
      <dgm:spPr/>
    </dgm:pt>
    <dgm:pt modelId="{9809669A-EC06-4BCF-8AD7-D86847665CE8}" type="pres">
      <dgm:prSet presAssocID="{BDE71374-6072-4927-A5E6-3677C5A27F41}" presName="sibTrans" presStyleCnt="0"/>
      <dgm:spPr/>
    </dgm:pt>
    <dgm:pt modelId="{7F9B3B6F-6023-4FBA-BF8D-A80743E61711}" type="pres">
      <dgm:prSet presAssocID="{9F0FCA60-CFCE-4FD8-B31F-8A15A03446A1}" presName="compNode" presStyleCnt="0"/>
      <dgm:spPr/>
    </dgm:pt>
    <dgm:pt modelId="{49D80F7D-4476-457B-BEDF-61EDBBC17D25}" type="pres">
      <dgm:prSet presAssocID="{9F0FCA60-CFCE-4FD8-B31F-8A15A03446A1}" presName="bgRect" presStyleLbl="bgShp" presStyleIdx="2" presStyleCnt="3"/>
      <dgm:spPr/>
    </dgm:pt>
    <dgm:pt modelId="{5BDE4577-2274-48A4-8664-A2510A47D044}" type="pres">
      <dgm:prSet presAssocID="{9F0FCA60-CFCE-4FD8-B31F-8A15A03446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11F3A10B-4601-4FB7-BEDF-D3CD34ACCDCC}" type="pres">
      <dgm:prSet presAssocID="{9F0FCA60-CFCE-4FD8-B31F-8A15A03446A1}" presName="spaceRect" presStyleCnt="0"/>
      <dgm:spPr/>
    </dgm:pt>
    <dgm:pt modelId="{086F8525-C136-4C7C-AEDD-077797565997}" type="pres">
      <dgm:prSet presAssocID="{9F0FCA60-CFCE-4FD8-B31F-8A15A03446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7D4D13-DD4B-4ABE-9B9E-BF5BD3AAEC7E}" srcId="{9CCC1F89-1FFF-46F5-BF4D-53458DBA5B78}" destId="{4B189AF9-FC36-44A2-A422-F4601AEA215D}" srcOrd="1" destOrd="0" parTransId="{FF2B39FF-7E5F-4CAC-8853-45364C7D23F3}" sibTransId="{BDE71374-6072-4927-A5E6-3677C5A27F41}"/>
    <dgm:cxn modelId="{891B435E-BE72-40DA-A055-098EEA53B731}" type="presOf" srcId="{5533F8D8-B9A7-4ADA-A498-4C0C3A16BB87}" destId="{BCC23BFF-C743-4A24-853B-FB48FEB443E0}" srcOrd="0" destOrd="0" presId="urn:microsoft.com/office/officeart/2018/2/layout/IconVerticalSolidList"/>
    <dgm:cxn modelId="{DA773D48-C5E1-4ACF-9672-6BF918A8AD28}" type="presOf" srcId="{9CCC1F89-1FFF-46F5-BF4D-53458DBA5B78}" destId="{2A7ADC0F-74F0-4A65-8C1C-B91C3D946AF3}" srcOrd="0" destOrd="0" presId="urn:microsoft.com/office/officeart/2018/2/layout/IconVerticalSolidList"/>
    <dgm:cxn modelId="{5B0FC54C-824E-493F-B1AE-0F49FB58E84C}" srcId="{9CCC1F89-1FFF-46F5-BF4D-53458DBA5B78}" destId="{9F0FCA60-CFCE-4FD8-B31F-8A15A03446A1}" srcOrd="2" destOrd="0" parTransId="{60863D29-6237-412A-955D-60F9445D2AF1}" sibTransId="{8001BF19-93E8-4E3F-92F6-90B054E161AC}"/>
    <dgm:cxn modelId="{0D17F554-6D69-459A-9954-CC169D1FD7D1}" type="presOf" srcId="{9F0FCA60-CFCE-4FD8-B31F-8A15A03446A1}" destId="{086F8525-C136-4C7C-AEDD-077797565997}" srcOrd="0" destOrd="0" presId="urn:microsoft.com/office/officeart/2018/2/layout/IconVerticalSolidList"/>
    <dgm:cxn modelId="{5A433CA6-E5F1-4686-9FD0-DBD49B1C08C9}" srcId="{9CCC1F89-1FFF-46F5-BF4D-53458DBA5B78}" destId="{5533F8D8-B9A7-4ADA-A498-4C0C3A16BB87}" srcOrd="0" destOrd="0" parTransId="{D49F3164-59B9-41E7-B2BC-5244787D363D}" sibTransId="{34CDCEF5-E72F-4221-BD9B-8F8AFA0E58F3}"/>
    <dgm:cxn modelId="{FB6565E8-8809-4EAE-9E6A-3888DCB46BC7}" type="presOf" srcId="{4B189AF9-FC36-44A2-A422-F4601AEA215D}" destId="{B5A8CBA6-8481-4194-8816-E9C169EFA342}" srcOrd="0" destOrd="0" presId="urn:microsoft.com/office/officeart/2018/2/layout/IconVerticalSolidList"/>
    <dgm:cxn modelId="{B849AD4F-5BE4-4B08-AD51-A546A7C04F1A}" type="presParOf" srcId="{2A7ADC0F-74F0-4A65-8C1C-B91C3D946AF3}" destId="{BD41CB19-188E-4214-8F2C-9F1C8DE4BCE8}" srcOrd="0" destOrd="0" presId="urn:microsoft.com/office/officeart/2018/2/layout/IconVerticalSolidList"/>
    <dgm:cxn modelId="{77D71D5C-3655-4432-9F26-4921D7C022EA}" type="presParOf" srcId="{BD41CB19-188E-4214-8F2C-9F1C8DE4BCE8}" destId="{F163B1B4-8489-44EB-97A5-DE66FE4548A7}" srcOrd="0" destOrd="0" presId="urn:microsoft.com/office/officeart/2018/2/layout/IconVerticalSolidList"/>
    <dgm:cxn modelId="{EDFD854E-C6F1-420F-907A-3AEF5B5F7445}" type="presParOf" srcId="{BD41CB19-188E-4214-8F2C-9F1C8DE4BCE8}" destId="{61C3FDA8-60C1-4847-AF56-79CC30D4A066}" srcOrd="1" destOrd="0" presId="urn:microsoft.com/office/officeart/2018/2/layout/IconVerticalSolidList"/>
    <dgm:cxn modelId="{26491B12-F586-4911-A312-6C5581323A20}" type="presParOf" srcId="{BD41CB19-188E-4214-8F2C-9F1C8DE4BCE8}" destId="{BA6AB0EC-F8F4-42BE-9C82-936EB90609D3}" srcOrd="2" destOrd="0" presId="urn:microsoft.com/office/officeart/2018/2/layout/IconVerticalSolidList"/>
    <dgm:cxn modelId="{D85B555F-305F-4323-B320-556EA20B0B77}" type="presParOf" srcId="{BD41CB19-188E-4214-8F2C-9F1C8DE4BCE8}" destId="{BCC23BFF-C743-4A24-853B-FB48FEB443E0}" srcOrd="3" destOrd="0" presId="urn:microsoft.com/office/officeart/2018/2/layout/IconVerticalSolidList"/>
    <dgm:cxn modelId="{61BF5449-0550-423B-B6C7-55DC45C385DE}" type="presParOf" srcId="{2A7ADC0F-74F0-4A65-8C1C-B91C3D946AF3}" destId="{F816EE4C-EE05-453E-BDFB-0E5005E9ACDD}" srcOrd="1" destOrd="0" presId="urn:microsoft.com/office/officeart/2018/2/layout/IconVerticalSolidList"/>
    <dgm:cxn modelId="{9956388B-EDA3-4204-B949-409638E177E6}" type="presParOf" srcId="{2A7ADC0F-74F0-4A65-8C1C-B91C3D946AF3}" destId="{2801D845-5D2A-4440-9DC5-A58EF2B28292}" srcOrd="2" destOrd="0" presId="urn:microsoft.com/office/officeart/2018/2/layout/IconVerticalSolidList"/>
    <dgm:cxn modelId="{A9BD2286-1A7A-4DFC-AFD4-CA7BF553843B}" type="presParOf" srcId="{2801D845-5D2A-4440-9DC5-A58EF2B28292}" destId="{2D1DBD51-8277-45E6-B602-DC16750754FB}" srcOrd="0" destOrd="0" presId="urn:microsoft.com/office/officeart/2018/2/layout/IconVerticalSolidList"/>
    <dgm:cxn modelId="{9E67ADF3-DAD6-4F73-9621-92A0840F7223}" type="presParOf" srcId="{2801D845-5D2A-4440-9DC5-A58EF2B28292}" destId="{181FA400-D1E2-4EA0-94E7-1D89836E4B97}" srcOrd="1" destOrd="0" presId="urn:microsoft.com/office/officeart/2018/2/layout/IconVerticalSolidList"/>
    <dgm:cxn modelId="{95FBDA6A-D8A4-4917-BA6B-DCCEBFC23FA6}" type="presParOf" srcId="{2801D845-5D2A-4440-9DC5-A58EF2B28292}" destId="{2645BE7E-A9E0-43C1-ADD2-104C8D5F42C0}" srcOrd="2" destOrd="0" presId="urn:microsoft.com/office/officeart/2018/2/layout/IconVerticalSolidList"/>
    <dgm:cxn modelId="{855B9E8E-9FD2-47A8-8D07-1BF964F62D46}" type="presParOf" srcId="{2801D845-5D2A-4440-9DC5-A58EF2B28292}" destId="{B5A8CBA6-8481-4194-8816-E9C169EFA342}" srcOrd="3" destOrd="0" presId="urn:microsoft.com/office/officeart/2018/2/layout/IconVerticalSolidList"/>
    <dgm:cxn modelId="{38042F29-A01D-461B-AF21-1647E830478D}" type="presParOf" srcId="{2A7ADC0F-74F0-4A65-8C1C-B91C3D946AF3}" destId="{9809669A-EC06-4BCF-8AD7-D86847665CE8}" srcOrd="3" destOrd="0" presId="urn:microsoft.com/office/officeart/2018/2/layout/IconVerticalSolidList"/>
    <dgm:cxn modelId="{DB01A65A-D410-41F0-9761-6F48A2F7BAC4}" type="presParOf" srcId="{2A7ADC0F-74F0-4A65-8C1C-B91C3D946AF3}" destId="{7F9B3B6F-6023-4FBA-BF8D-A80743E61711}" srcOrd="4" destOrd="0" presId="urn:microsoft.com/office/officeart/2018/2/layout/IconVerticalSolidList"/>
    <dgm:cxn modelId="{888BFCF7-A6BB-42F6-B050-303746F51FAE}" type="presParOf" srcId="{7F9B3B6F-6023-4FBA-BF8D-A80743E61711}" destId="{49D80F7D-4476-457B-BEDF-61EDBBC17D25}" srcOrd="0" destOrd="0" presId="urn:microsoft.com/office/officeart/2018/2/layout/IconVerticalSolidList"/>
    <dgm:cxn modelId="{5A92DD86-9CCE-4C41-955D-26AF12D17181}" type="presParOf" srcId="{7F9B3B6F-6023-4FBA-BF8D-A80743E61711}" destId="{5BDE4577-2274-48A4-8664-A2510A47D044}" srcOrd="1" destOrd="0" presId="urn:microsoft.com/office/officeart/2018/2/layout/IconVerticalSolidList"/>
    <dgm:cxn modelId="{E74C638A-D402-4D7D-8ADD-E7D6C168D0DE}" type="presParOf" srcId="{7F9B3B6F-6023-4FBA-BF8D-A80743E61711}" destId="{11F3A10B-4601-4FB7-BEDF-D3CD34ACCDCC}" srcOrd="2" destOrd="0" presId="urn:microsoft.com/office/officeart/2018/2/layout/IconVerticalSolidList"/>
    <dgm:cxn modelId="{7C355A09-1618-45F6-802D-854525EB2FA3}" type="presParOf" srcId="{7F9B3B6F-6023-4FBA-BF8D-A80743E61711}" destId="{086F8525-C136-4C7C-AEDD-0777975659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C0500-B6BF-495D-A018-700D6A2D463F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C9580-3FBA-4139-9D84-5D71AE6AB80F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A81D-E3ED-4243-A3E7-14485361FF71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/>
            <a:t>Automatic temperature monitoring system</a:t>
          </a:r>
          <a:endParaRPr lang="en-US" sz="2500" kern="1200"/>
        </a:p>
      </dsp:txBody>
      <dsp:txXfrm>
        <a:off x="1536835" y="568"/>
        <a:ext cx="5114155" cy="1330593"/>
      </dsp:txXfrm>
    </dsp:sp>
    <dsp:sp modelId="{579FAE81-AF5A-4F86-94FA-D25117584E45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8356F-CBA2-41DD-95CB-F1F3B9DD68D0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0F28-FCD6-4B1F-9296-A180CC384986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Future temperature prediction</a:t>
          </a:r>
          <a:endParaRPr lang="en-US" sz="2500" kern="1200"/>
        </a:p>
      </dsp:txBody>
      <dsp:txXfrm>
        <a:off x="1536835" y="1663811"/>
        <a:ext cx="5114155" cy="1330593"/>
      </dsp:txXfrm>
    </dsp:sp>
    <dsp:sp modelId="{2758044D-CBC8-4C75-BF37-13BCC46F3E31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DCB7D-73D7-4046-B891-280C0E2D2428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F881E-A149-4B54-8B25-A153C1BF6ECB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temperature balancing</a:t>
          </a:r>
        </a:p>
      </dsp:txBody>
      <dsp:txXfrm>
        <a:off x="1536835" y="3327053"/>
        <a:ext cx="5114155" cy="1330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3B1B4-8489-44EB-97A5-DE66FE4548A7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3FDA8-60C1-4847-AF56-79CC30D4A066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23BFF-C743-4A24-853B-FB48FEB443E0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Install real sensors in a home with a built-in programmable ventilation system.</a:t>
          </a:r>
        </a:p>
      </dsp:txBody>
      <dsp:txXfrm>
        <a:off x="1536835" y="568"/>
        <a:ext cx="5114155" cy="1330593"/>
      </dsp:txXfrm>
    </dsp:sp>
    <dsp:sp modelId="{2D1DBD51-8277-45E6-B602-DC16750754FB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FA400-D1E2-4EA0-94E7-1D89836E4B97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CBA6-8481-4194-8816-E9C169EFA342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Interact with an air conditioning system: let the user set a desired temperature.</a:t>
          </a:r>
        </a:p>
      </dsp:txBody>
      <dsp:txXfrm>
        <a:off x="1536835" y="1663811"/>
        <a:ext cx="5114155" cy="1330593"/>
      </dsp:txXfrm>
    </dsp:sp>
    <dsp:sp modelId="{49D80F7D-4476-457B-BEDF-61EDBBC17D25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E4577-2274-48A4-8664-A2510A47D044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F8525-C136-4C7C-AEDD-077797565997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 large rooms manage more than one sensor.</a:t>
          </a:r>
        </a:p>
      </dsp:txBody>
      <dsp:txXfrm>
        <a:off x="1536835" y="3327053"/>
        <a:ext cx="5114155" cy="133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08/05/2022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08/05/2022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liaPiccoli/MCPS-Projec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33" y="1077457"/>
            <a:ext cx="5594348" cy="1135713"/>
          </a:xfrm>
        </p:spPr>
        <p:txBody>
          <a:bodyPr rtlCol="0">
            <a:noAutofit/>
          </a:bodyPr>
          <a:lstStyle/>
          <a:p>
            <a:pPr rtl="0"/>
            <a:r>
              <a:rPr lang="it" sz="2000" i="1" dirty="0"/>
              <a:t>MCPS Project</a:t>
            </a:r>
            <a:br>
              <a:rPr lang="it" sz="2000" i="1" dirty="0"/>
            </a:br>
            <a:r>
              <a:rPr lang="it" sz="2000" i="1" dirty="0"/>
              <a:t> </a:t>
            </a:r>
            <a:br>
              <a:rPr lang="it" sz="2000" i="1" dirty="0"/>
            </a:br>
            <a:r>
              <a:rPr lang="it-IT" sz="2000" i="1" dirty="0"/>
              <a:t>home temperature monitoring system &amp; </a:t>
            </a:r>
            <a:r>
              <a:rPr lang="it" sz="2000" i="1" dirty="0"/>
              <a:t>smart air distribution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33" y="2444448"/>
            <a:ext cx="3635828" cy="628755"/>
          </a:xfrm>
        </p:spPr>
        <p:txBody>
          <a:bodyPr rtlCol="0">
            <a:normAutofit/>
          </a:bodyPr>
          <a:lstStyle/>
          <a:p>
            <a:pPr rtl="0"/>
            <a:r>
              <a:rPr lang="it" sz="1200" dirty="0"/>
              <a:t>Elia Piccoli – 621332</a:t>
            </a:r>
          </a:p>
          <a:p>
            <a:pPr rtl="0"/>
            <a:r>
              <a:rPr lang="it" sz="1200" dirty="0"/>
              <a:t>Domenico Tupputi - 585794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894323"/>
            <a:ext cx="11260667" cy="24980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71206C-2726-435E-BB39-3C7D04DBC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01" y="786231"/>
            <a:ext cx="762000" cy="777986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B3F76F3E-D29E-46BA-85F0-AF039AB3ADE1}"/>
              </a:ext>
            </a:extLst>
          </p:cNvPr>
          <p:cNvSpPr txBox="1">
            <a:spLocks/>
          </p:cNvSpPr>
          <p:nvPr/>
        </p:nvSpPr>
        <p:spPr>
          <a:xfrm>
            <a:off x="7945150" y="781339"/>
            <a:ext cx="2873829" cy="7828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1600" i="1" dirty="0">
                <a:latin typeface="Consolas" panose="020B0609020204030204" pitchFamily="49" charset="0"/>
              </a:rPr>
              <a:t>Mobile and cyber-</a:t>
            </a:r>
            <a:r>
              <a:rPr lang="it-IT" sz="1600" i="1" dirty="0" err="1">
                <a:latin typeface="Consolas" panose="020B0609020204030204" pitchFamily="49" charset="0"/>
              </a:rPr>
              <a:t>physical</a:t>
            </a:r>
            <a:r>
              <a:rPr lang="it-IT" sz="1600" i="1" dirty="0">
                <a:latin typeface="Consolas" panose="020B0609020204030204" pitchFamily="49" charset="0"/>
              </a:rPr>
              <a:t> systems</a:t>
            </a:r>
          </a:p>
          <a:p>
            <a:pPr algn="r"/>
            <a:r>
              <a:rPr lang="it" sz="1600" i="1" dirty="0">
                <a:latin typeface="Consolas" panose="020B0609020204030204" pitchFamily="49" charset="0"/>
              </a:rPr>
              <a:t>A.Y. 2021/2022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B08F40-5C7B-4D56-8DE7-0805D8160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4" y="3470679"/>
            <a:ext cx="367198" cy="367198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0A386734-6DB1-4399-92DF-390DCBDBFCCE}"/>
              </a:ext>
            </a:extLst>
          </p:cNvPr>
          <p:cNvSpPr txBox="1">
            <a:spLocks/>
          </p:cNvSpPr>
          <p:nvPr/>
        </p:nvSpPr>
        <p:spPr>
          <a:xfrm>
            <a:off x="729842" y="3410125"/>
            <a:ext cx="3336122" cy="36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000" i="1" dirty="0">
                <a:solidFill>
                  <a:schemeClr val="tx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https://github.com/EliaPiccoli/MCPS-Project</a:t>
            </a:r>
            <a:endParaRPr lang="it" sz="10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1">
            <a:extLst>
              <a:ext uri="{FF2B5EF4-FFF2-40B4-BE49-F238E27FC236}">
                <a16:creationId xmlns:a16="http://schemas.microsoft.com/office/drawing/2014/main" id="{5CDDC219-F206-417D-94EF-E95B42E6422E}"/>
              </a:ext>
            </a:extLst>
          </p:cNvPr>
          <p:cNvSpPr txBox="1">
            <a:spLocks/>
          </p:cNvSpPr>
          <p:nvPr/>
        </p:nvSpPr>
        <p:spPr>
          <a:xfrm>
            <a:off x="821417" y="2366682"/>
            <a:ext cx="3154251" cy="1142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i="1" dirty="0">
                <a:solidFill>
                  <a:srgbClr val="FFFFFF"/>
                </a:solidFill>
              </a:rPr>
              <a:t>problem Description</a:t>
            </a:r>
            <a:endParaRPr lang="it" sz="3600" i="1" dirty="0">
              <a:solidFill>
                <a:srgbClr val="FFFFFF"/>
              </a:solidFill>
            </a:endParaRPr>
          </a:p>
        </p:txBody>
      </p:sp>
      <p:graphicFrame>
        <p:nvGraphicFramePr>
          <p:cNvPr id="28" name="Text Placeholder 3">
            <a:extLst>
              <a:ext uri="{FF2B5EF4-FFF2-40B4-BE49-F238E27FC236}">
                <a16:creationId xmlns:a16="http://schemas.microsoft.com/office/drawing/2014/main" id="{EF3CF9E4-CE8B-D4A1-A88B-3F5B59466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12258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1">
            <a:extLst>
              <a:ext uri="{FF2B5EF4-FFF2-40B4-BE49-F238E27FC236}">
                <a16:creationId xmlns:a16="http://schemas.microsoft.com/office/drawing/2014/main" id="{5CDDC219-F206-417D-94EF-E95B42E6422E}"/>
              </a:ext>
            </a:extLst>
          </p:cNvPr>
          <p:cNvSpPr txBox="1">
            <a:spLocks/>
          </p:cNvSpPr>
          <p:nvPr/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i="1"/>
              <a:t>Proposed solution</a:t>
            </a:r>
            <a:endParaRPr lang="it" sz="2400" i="1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6BA4F03-D8B9-7506-06F1-4E99A27C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15" y="832002"/>
            <a:ext cx="3422416" cy="4026373"/>
          </a:xfrm>
          <a:prstGeom prst="rect">
            <a:avLst/>
          </a:prstGeom>
          <a:noFill/>
        </p:spPr>
      </p:pic>
      <p:sp>
        <p:nvSpPr>
          <p:cNvPr id="35" name="CasellaDiTesto 1">
            <a:extLst>
              <a:ext uri="{FF2B5EF4-FFF2-40B4-BE49-F238E27FC236}">
                <a16:creationId xmlns:a16="http://schemas.microsoft.com/office/drawing/2014/main" id="{35F0B7CE-EA91-04C5-419D-1B988825AE9C}"/>
              </a:ext>
            </a:extLst>
          </p:cNvPr>
          <p:cNvSpPr txBox="1"/>
          <p:nvPr/>
        </p:nvSpPr>
        <p:spPr>
          <a:xfrm>
            <a:off x="581192" y="5260127"/>
            <a:ext cx="11029617" cy="99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Sensor in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every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room of the house.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to monitor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temperatures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and to show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temperatures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near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future.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that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interacts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with the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ventilation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system of </a:t>
            </a:r>
            <a:r>
              <a:rPr lang="it-IT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each</a:t>
            </a:r>
            <a:r>
              <a:rPr lang="it-I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room.</a:t>
            </a:r>
          </a:p>
        </p:txBody>
      </p:sp>
      <p:pic>
        <p:nvPicPr>
          <p:cNvPr id="32" name="Segnaposto contenuto 3">
            <a:extLst>
              <a:ext uri="{FF2B5EF4-FFF2-40B4-BE49-F238E27FC236}">
                <a16:creationId xmlns:a16="http://schemas.microsoft.com/office/drawing/2014/main" id="{50FF86DE-8A17-6DC5-AC63-84A56F97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68" y="728908"/>
            <a:ext cx="4527161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2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1">
            <a:extLst>
              <a:ext uri="{FF2B5EF4-FFF2-40B4-BE49-F238E27FC236}">
                <a16:creationId xmlns:a16="http://schemas.microsoft.com/office/drawing/2014/main" id="{5CDDC219-F206-417D-94EF-E95B42E6422E}"/>
              </a:ext>
            </a:extLst>
          </p:cNvPr>
          <p:cNvSpPr txBox="1">
            <a:spLocks/>
          </p:cNvSpPr>
          <p:nvPr/>
        </p:nvSpPr>
        <p:spPr>
          <a:xfrm>
            <a:off x="767857" y="933450"/>
            <a:ext cx="3031852" cy="1722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i="1">
                <a:solidFill>
                  <a:srgbClr val="FFFFFF"/>
                </a:solidFill>
              </a:rPr>
              <a:t>System architecture</a:t>
            </a:r>
            <a:endParaRPr lang="it" sz="2400" i="1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957EDE-0655-3BE2-B056-DF46217A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8" y="1738111"/>
            <a:ext cx="6650991" cy="3541652"/>
          </a:xfrm>
          <a:prstGeom prst="rect">
            <a:avLst/>
          </a:prstGeom>
          <a:noFill/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CasellaDiTesto 1">
            <a:extLst>
              <a:ext uri="{FF2B5EF4-FFF2-40B4-BE49-F238E27FC236}">
                <a16:creationId xmlns:a16="http://schemas.microsoft.com/office/drawing/2014/main" id="{35F0B7CE-EA91-04C5-419D-1B988825AE9C}"/>
              </a:ext>
            </a:extLst>
          </p:cNvPr>
          <p:cNvSpPr txBox="1"/>
          <p:nvPr/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Sensors</a:t>
            </a:r>
            <a:endParaRPr lang="it-IT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MQTT broker</a:t>
            </a: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Server</a:t>
            </a: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Relational</a:t>
            </a:r>
            <a:r>
              <a:rPr lang="it-IT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database</a:t>
            </a: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r>
              <a:rPr lang="it-IT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4560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1">
            <a:extLst>
              <a:ext uri="{FF2B5EF4-FFF2-40B4-BE49-F238E27FC236}">
                <a16:creationId xmlns:a16="http://schemas.microsoft.com/office/drawing/2014/main" id="{5CDDC219-F206-417D-94EF-E95B42E6422E}"/>
              </a:ext>
            </a:extLst>
          </p:cNvPr>
          <p:cNvSpPr txBox="1">
            <a:spLocks/>
          </p:cNvSpPr>
          <p:nvPr/>
        </p:nvSpPr>
        <p:spPr>
          <a:xfrm>
            <a:off x="581191" y="792832"/>
            <a:ext cx="11029616" cy="55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i="1" dirty="0"/>
              <a:t>Hardware &amp; Software</a:t>
            </a:r>
            <a:endParaRPr lang="it" i="1" dirty="0"/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35F0B7CE-EA91-04C5-419D-1B988825AE9C}"/>
              </a:ext>
            </a:extLst>
          </p:cNvPr>
          <p:cNvSpPr txBox="1"/>
          <p:nvPr/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endParaRPr lang="it-IT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7ECA92-3350-C625-57A6-7DD7D3FA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70" y="1764455"/>
            <a:ext cx="7808259" cy="4160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A6AEF60-9A64-EFB6-559B-FEE21D43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53" y="5345943"/>
            <a:ext cx="1293755" cy="659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7C91E4-0605-219B-8C84-35539152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632" y="5345943"/>
            <a:ext cx="1189224" cy="325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AC33407-48EB-4EA4-454C-77DB1C0BA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766" y="5774930"/>
            <a:ext cx="930825" cy="3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iveMQ Media Kit - High Resolution Logo Downloads">
            <a:extLst>
              <a:ext uri="{FF2B5EF4-FFF2-40B4-BE49-F238E27FC236}">
                <a16:creationId xmlns:a16="http://schemas.microsoft.com/office/drawing/2014/main" id="{0D7E8244-94CD-45D4-D435-14760ECC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12" y="4201215"/>
            <a:ext cx="1480806" cy="3887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SQLite Logo in SVG Vector or PNG File Format - Logo.wine">
            <a:extLst>
              <a:ext uri="{FF2B5EF4-FFF2-40B4-BE49-F238E27FC236}">
                <a16:creationId xmlns:a16="http://schemas.microsoft.com/office/drawing/2014/main" id="{F7EBC839-FC0D-E5AB-C8A9-BA390346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70" y="2836654"/>
            <a:ext cx="993042" cy="66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- Wikiversity">
            <a:extLst>
              <a:ext uri="{FF2B5EF4-FFF2-40B4-BE49-F238E27FC236}">
                <a16:creationId xmlns:a16="http://schemas.microsoft.com/office/drawing/2014/main" id="{C94D72D6-2F71-764A-D845-0E810C2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15" y="1684627"/>
            <a:ext cx="333909" cy="3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ython - Wikiversity">
            <a:extLst>
              <a:ext uri="{FF2B5EF4-FFF2-40B4-BE49-F238E27FC236}">
                <a16:creationId xmlns:a16="http://schemas.microsoft.com/office/drawing/2014/main" id="{E39D0B7F-C6EE-0BC5-6C50-06749A44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87" y="3026157"/>
            <a:ext cx="333909" cy="3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ython - Wikiversity">
            <a:extLst>
              <a:ext uri="{FF2B5EF4-FFF2-40B4-BE49-F238E27FC236}">
                <a16:creationId xmlns:a16="http://schemas.microsoft.com/office/drawing/2014/main" id="{ADE3E5F9-5359-FB8B-65FA-E3699D1F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26" y="4481816"/>
            <a:ext cx="333909" cy="3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Python - Wikiversity">
            <a:extLst>
              <a:ext uri="{FF2B5EF4-FFF2-40B4-BE49-F238E27FC236}">
                <a16:creationId xmlns:a16="http://schemas.microsoft.com/office/drawing/2014/main" id="{C1DEA9F8-58A0-26A3-E54C-9BC45E47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2" y="2859202"/>
            <a:ext cx="333909" cy="3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8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1">
            <a:extLst>
              <a:ext uri="{FF2B5EF4-FFF2-40B4-BE49-F238E27FC236}">
                <a16:creationId xmlns:a16="http://schemas.microsoft.com/office/drawing/2014/main" id="{35F0B7CE-EA91-04C5-419D-1B988825AE9C}"/>
              </a:ext>
            </a:extLst>
          </p:cNvPr>
          <p:cNvSpPr txBox="1"/>
          <p:nvPr/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endParaRPr lang="it-IT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66E3DBA-DFA1-240D-E76A-CE036EA7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93" y="2393835"/>
            <a:ext cx="4750413" cy="20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1">
            <a:extLst>
              <a:ext uri="{FF2B5EF4-FFF2-40B4-BE49-F238E27FC236}">
                <a16:creationId xmlns:a16="http://schemas.microsoft.com/office/drawing/2014/main" id="{5CDDC219-F206-417D-94EF-E95B42E6422E}"/>
              </a:ext>
            </a:extLst>
          </p:cNvPr>
          <p:cNvSpPr txBox="1">
            <a:spLocks/>
          </p:cNvSpPr>
          <p:nvPr/>
        </p:nvSpPr>
        <p:spPr>
          <a:xfrm>
            <a:off x="767857" y="2836654"/>
            <a:ext cx="3031852" cy="587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i="1" dirty="0">
                <a:solidFill>
                  <a:srgbClr val="FFFFFF"/>
                </a:solidFill>
              </a:rPr>
              <a:t>Future work</a:t>
            </a:r>
            <a:endParaRPr lang="it" sz="3200" i="1" dirty="0">
              <a:solidFill>
                <a:srgbClr val="FFFFFF"/>
              </a:solidFill>
            </a:endParaRP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35F0B7CE-EA91-04C5-419D-1B988825AE9C}"/>
              </a:ext>
            </a:extLst>
          </p:cNvPr>
          <p:cNvSpPr txBox="1"/>
          <p:nvPr/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q"/>
            </a:pPr>
            <a:endParaRPr lang="it-IT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" name="CasellaDiTesto 1">
            <a:extLst>
              <a:ext uri="{FF2B5EF4-FFF2-40B4-BE49-F238E27FC236}">
                <a16:creationId xmlns:a16="http://schemas.microsoft.com/office/drawing/2014/main" id="{2F1FA2EE-BC4D-CA10-4D31-700B01CE8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426308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303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{A53744E6-EA4B-42BE-AC6D-D4894FAC7B9A}tf33552983_win32</Template>
  <TotalTime>1092</TotalTime>
  <Words>138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Franklin Gothic Demi</vt:lpstr>
      <vt:lpstr>Wingdings</vt:lpstr>
      <vt:lpstr>Wingdings 2</vt:lpstr>
      <vt:lpstr>DividendVTI</vt:lpstr>
      <vt:lpstr>MCPS Project   home temperature monitoring system &amp; smart air distribution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MCPS Project</dc:title>
  <dc:creator>Elia Piccoli</dc:creator>
  <cp:lastModifiedBy>Domenico Tupputi</cp:lastModifiedBy>
  <cp:revision>22</cp:revision>
  <dcterms:created xsi:type="dcterms:W3CDTF">2021-03-24T14:47:30Z</dcterms:created>
  <dcterms:modified xsi:type="dcterms:W3CDTF">2022-05-08T16:34:24Z</dcterms:modified>
</cp:coreProperties>
</file>