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30260925" cy="45720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8040"/>
    <a:srgbClr val="7D993C"/>
    <a:srgbClr val="75A147"/>
    <a:srgbClr val="BD4A39"/>
    <a:srgbClr val="FFAA00"/>
    <a:srgbClr val="99B033"/>
    <a:srgbClr val="407B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B864F6-18FF-4479-B26F-A50CABEEF648}" v="1505" dt="2024-05-01T10:19:10.227"/>
    <p1510:client id="{7C24A636-17EC-433E-92A9-21EA9110A607}" v="59" dt="2024-05-01T10:29:25.746"/>
    <p1510:client id="{C16ABD1E-F7C3-4040-A51D-93C3B3B6627B}" v="2205" dt="2024-04-29T10:57:21.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abe moura" userId="bfd5539472359c38" providerId="Windows Live" clId="Web-{7C24A636-17EC-433E-92A9-21EA9110A607}"/>
    <pc:docChg chg="modSld">
      <pc:chgData name="eliabe moura" userId="bfd5539472359c38" providerId="Windows Live" clId="Web-{7C24A636-17EC-433E-92A9-21EA9110A607}" dt="2024-05-01T10:29:25.746" v="50" actId="1076"/>
      <pc:docMkLst>
        <pc:docMk/>
      </pc:docMkLst>
      <pc:sldChg chg="addSp modSp">
        <pc:chgData name="eliabe moura" userId="bfd5539472359c38" providerId="Windows Live" clId="Web-{7C24A636-17EC-433E-92A9-21EA9110A607}" dt="2024-05-01T10:29:25.746" v="50" actId="1076"/>
        <pc:sldMkLst>
          <pc:docMk/>
          <pc:sldMk cId="153330792" sldId="258"/>
        </pc:sldMkLst>
        <pc:spChg chg="mod">
          <ac:chgData name="eliabe moura" userId="bfd5539472359c38" providerId="Windows Live" clId="Web-{7C24A636-17EC-433E-92A9-21EA9110A607}" dt="2024-05-01T10:28:12.931" v="45" actId="1076"/>
          <ac:spMkLst>
            <pc:docMk/>
            <pc:sldMk cId="153330792" sldId="258"/>
            <ac:spMk id="5" creationId="{7B28C9CC-CCBA-5C8D-0E99-AF33908BD806}"/>
          </ac:spMkLst>
        </pc:spChg>
        <pc:spChg chg="mod">
          <ac:chgData name="eliabe moura" userId="bfd5539472359c38" providerId="Windows Live" clId="Web-{7C24A636-17EC-433E-92A9-21EA9110A607}" dt="2024-05-01T10:28:12.962" v="46" actId="1076"/>
          <ac:spMkLst>
            <pc:docMk/>
            <pc:sldMk cId="153330792" sldId="258"/>
            <ac:spMk id="11" creationId="{DC5DBB7A-C235-7A17-DA8D-67C6322E88DE}"/>
          </ac:spMkLst>
        </pc:spChg>
        <pc:spChg chg="mod">
          <ac:chgData name="eliabe moura" userId="bfd5539472359c38" providerId="Windows Live" clId="Web-{7C24A636-17EC-433E-92A9-21EA9110A607}" dt="2024-05-01T10:28:12.853" v="43" actId="1076"/>
          <ac:spMkLst>
            <pc:docMk/>
            <pc:sldMk cId="153330792" sldId="258"/>
            <ac:spMk id="16" creationId="{4EE9D0E7-655D-29E8-93BB-44DC1177BA0B}"/>
          </ac:spMkLst>
        </pc:spChg>
        <pc:spChg chg="add mod">
          <ac:chgData name="eliabe moura" userId="bfd5539472359c38" providerId="Windows Live" clId="Web-{7C24A636-17EC-433E-92A9-21EA9110A607}" dt="2024-05-01T10:28:12.884" v="44" actId="1076"/>
          <ac:spMkLst>
            <pc:docMk/>
            <pc:sldMk cId="153330792" sldId="258"/>
            <ac:spMk id="24" creationId="{4F9A2CD1-44C5-2CA9-566A-DB68AE561F22}"/>
          </ac:spMkLst>
        </pc:spChg>
        <pc:picChg chg="mod">
          <ac:chgData name="eliabe moura" userId="bfd5539472359c38" providerId="Windows Live" clId="Web-{7C24A636-17EC-433E-92A9-21EA9110A607}" dt="2024-05-01T10:29:25.746" v="50" actId="1076"/>
          <ac:picMkLst>
            <pc:docMk/>
            <pc:sldMk cId="153330792" sldId="258"/>
            <ac:picMk id="21" creationId="{6E820178-B048-B126-6929-FACF25D9AC13}"/>
          </ac:picMkLst>
        </pc:picChg>
        <pc:picChg chg="mod">
          <ac:chgData name="eliabe moura" userId="bfd5539472359c38" providerId="Windows Live" clId="Web-{7C24A636-17EC-433E-92A9-21EA9110A607}" dt="2024-05-01T10:29:03.479" v="48" actId="1076"/>
          <ac:picMkLst>
            <pc:docMk/>
            <pc:sldMk cId="153330792" sldId="258"/>
            <ac:picMk id="22" creationId="{89EB9B70-8CD8-D4EB-AED2-6715026C37D3}"/>
          </ac:picMkLst>
        </pc:picChg>
      </pc:sldChg>
    </pc:docChg>
  </pc:docChgLst>
  <pc:docChgLst>
    <pc:chgData name="eliabe moura" userId="bfd5539472359c38" providerId="Windows Live" clId="Web-{6DCE2CB6-E352-44A6-BF3F-B59DBF32F30C}"/>
    <pc:docChg chg="mod addSld delSld modSld modMainMaster setSldSz">
      <pc:chgData name="eliabe moura" userId="bfd5539472359c38" providerId="Windows Live" clId="Web-{6DCE2CB6-E352-44A6-BF3F-B59DBF32F30C}" dt="2024-04-24T11:14:11.380" v="329" actId="20577"/>
      <pc:docMkLst>
        <pc:docMk/>
      </pc:docMkLst>
      <pc:sldChg chg="del">
        <pc:chgData name="eliabe moura" userId="bfd5539472359c38" providerId="Windows Live" clId="Web-{6DCE2CB6-E352-44A6-BF3F-B59DBF32F30C}" dt="2024-04-24T07:06:47.443" v="1"/>
        <pc:sldMkLst>
          <pc:docMk/>
          <pc:sldMk cId="2210866551" sldId="256"/>
        </pc:sldMkLst>
      </pc:sldChg>
      <pc:sldChg chg="addSp delSp modSp add del mod setBg">
        <pc:chgData name="eliabe moura" userId="bfd5539472359c38" providerId="Windows Live" clId="Web-{6DCE2CB6-E352-44A6-BF3F-B59DBF32F30C}" dt="2024-04-24T11:14:11.380" v="329" actId="20577"/>
        <pc:sldMkLst>
          <pc:docMk/>
          <pc:sldMk cId="153330792" sldId="258"/>
        </pc:sldMkLst>
        <pc:spChg chg="add del">
          <ac:chgData name="eliabe moura" userId="bfd5539472359c38" providerId="Windows Live" clId="Web-{6DCE2CB6-E352-44A6-BF3F-B59DBF32F30C}" dt="2024-04-24T09:13:35.860" v="142"/>
          <ac:spMkLst>
            <pc:docMk/>
            <pc:sldMk cId="153330792" sldId="258"/>
            <ac:spMk id="2" creationId="{70F7B859-9393-D751-F739-7AECC9D9E617}"/>
          </ac:spMkLst>
        </pc:spChg>
        <pc:spChg chg="del">
          <ac:chgData name="eliabe moura" userId="bfd5539472359c38" providerId="Windows Live" clId="Web-{6DCE2CB6-E352-44A6-BF3F-B59DBF32F30C}" dt="2024-04-24T07:35:44.673" v="40"/>
          <ac:spMkLst>
            <pc:docMk/>
            <pc:sldMk cId="153330792" sldId="258"/>
            <ac:spMk id="2" creationId="{AF59F726-7785-9558-32C9-4274C015D6F2}"/>
          </ac:spMkLst>
        </pc:spChg>
        <pc:spChg chg="add mod">
          <ac:chgData name="eliabe moura" userId="bfd5539472359c38" providerId="Windows Live" clId="Web-{6DCE2CB6-E352-44A6-BF3F-B59DBF32F30C}" dt="2024-04-24T10:41:27.296" v="250" actId="1076"/>
          <ac:spMkLst>
            <pc:docMk/>
            <pc:sldMk cId="153330792" sldId="258"/>
            <ac:spMk id="2" creationId="{ECC2CDD4-366B-5EED-C9FF-F6CC5E061D33}"/>
          </ac:spMkLst>
        </pc:spChg>
        <pc:spChg chg="del">
          <ac:chgData name="eliabe moura" userId="bfd5539472359c38" providerId="Windows Live" clId="Web-{6DCE2CB6-E352-44A6-BF3F-B59DBF32F30C}" dt="2024-04-24T07:35:44.673" v="39"/>
          <ac:spMkLst>
            <pc:docMk/>
            <pc:sldMk cId="153330792" sldId="258"/>
            <ac:spMk id="3" creationId="{7AF9AC8D-D275-92B6-9ACF-4C212B6E447D}"/>
          </ac:spMkLst>
        </pc:spChg>
        <pc:spChg chg="add mod">
          <ac:chgData name="eliabe moura" userId="bfd5539472359c38" providerId="Windows Live" clId="Web-{6DCE2CB6-E352-44A6-BF3F-B59DBF32F30C}" dt="2024-04-24T11:14:11.380" v="329" actId="20577"/>
          <ac:spMkLst>
            <pc:docMk/>
            <pc:sldMk cId="153330792" sldId="258"/>
            <ac:spMk id="3" creationId="{8295F45F-CA3A-9AD0-E4B1-D10848DC1C02}"/>
          </ac:spMkLst>
        </pc:spChg>
        <pc:spChg chg="add mod">
          <ac:chgData name="eliabe moura" userId="bfd5539472359c38" providerId="Windows Live" clId="Web-{6DCE2CB6-E352-44A6-BF3F-B59DBF32F30C}" dt="2024-04-24T11:04:32.404" v="287" actId="1076"/>
          <ac:spMkLst>
            <pc:docMk/>
            <pc:sldMk cId="153330792" sldId="258"/>
            <ac:spMk id="6" creationId="{212779CB-1FE4-3CF7-8B09-A14DCE8E801C}"/>
          </ac:spMkLst>
        </pc:spChg>
        <pc:spChg chg="del">
          <ac:chgData name="eliabe moura" userId="bfd5539472359c38" providerId="Windows Live" clId="Web-{6DCE2CB6-E352-44A6-BF3F-B59DBF32F30C}" dt="2024-04-24T07:35:54.048" v="58"/>
          <ac:spMkLst>
            <pc:docMk/>
            <pc:sldMk cId="153330792" sldId="258"/>
            <ac:spMk id="6" creationId="{3A52AD33-92BD-3B9B-6C35-014C14E75978}"/>
          </ac:spMkLst>
        </pc:spChg>
        <pc:spChg chg="add mod">
          <ac:chgData name="eliabe moura" userId="bfd5539472359c38" providerId="Windows Live" clId="Web-{6DCE2CB6-E352-44A6-BF3F-B59DBF32F30C}" dt="2024-04-24T11:06:32.256" v="300" actId="1076"/>
          <ac:spMkLst>
            <pc:docMk/>
            <pc:sldMk cId="153330792" sldId="258"/>
            <ac:spMk id="7" creationId="{6576447A-65AB-BDD7-5F6E-D413A1F138A4}"/>
          </ac:spMkLst>
        </pc:spChg>
        <pc:spChg chg="del">
          <ac:chgData name="eliabe moura" userId="bfd5539472359c38" providerId="Windows Live" clId="Web-{6DCE2CB6-E352-44A6-BF3F-B59DBF32F30C}" dt="2024-04-24T07:35:18.735" v="20"/>
          <ac:spMkLst>
            <pc:docMk/>
            <pc:sldMk cId="153330792" sldId="258"/>
            <ac:spMk id="7" creationId="{FBCD5132-A16C-0413-0F05-FE92F501E7EE}"/>
          </ac:spMkLst>
        </pc:spChg>
        <pc:spChg chg="del mod topLvl">
          <ac:chgData name="eliabe moura" userId="bfd5539472359c38" providerId="Windows Live" clId="Web-{6DCE2CB6-E352-44A6-BF3F-B59DBF32F30C}" dt="2024-04-24T07:35:38.048" v="33"/>
          <ac:spMkLst>
            <pc:docMk/>
            <pc:sldMk cId="153330792" sldId="258"/>
            <ac:spMk id="9" creationId="{6BFB831E-157F-76FE-8FE6-0C1F025E66FB}"/>
          </ac:spMkLst>
        </pc:spChg>
        <pc:spChg chg="mod topLvl">
          <ac:chgData name="eliabe moura" userId="bfd5539472359c38" providerId="Windows Live" clId="Web-{6DCE2CB6-E352-44A6-BF3F-B59DBF32F30C}" dt="2024-04-24T07:40:19.667" v="95" actId="14100"/>
          <ac:spMkLst>
            <pc:docMk/>
            <pc:sldMk cId="153330792" sldId="258"/>
            <ac:spMk id="10" creationId="{CF3E01B2-F039-5B62-7754-7E347CAC2A62}"/>
          </ac:spMkLst>
        </pc:spChg>
        <pc:spChg chg="mod">
          <ac:chgData name="eliabe moura" userId="bfd5539472359c38" providerId="Windows Live" clId="Web-{6DCE2CB6-E352-44A6-BF3F-B59DBF32F30C}" dt="2024-04-24T10:44:46.747" v="253" actId="1076"/>
          <ac:spMkLst>
            <pc:docMk/>
            <pc:sldMk cId="153330792" sldId="258"/>
            <ac:spMk id="11" creationId="{DC5DBB7A-C235-7A17-DA8D-67C6322E88DE}"/>
          </ac:spMkLst>
        </pc:spChg>
        <pc:spChg chg="del">
          <ac:chgData name="eliabe moura" userId="bfd5539472359c38" providerId="Windows Live" clId="Web-{6DCE2CB6-E352-44A6-BF3F-B59DBF32F30C}" dt="2024-04-24T07:35:54.048" v="57"/>
          <ac:spMkLst>
            <pc:docMk/>
            <pc:sldMk cId="153330792" sldId="258"/>
            <ac:spMk id="12" creationId="{18632B35-4755-3DA4-5BA2-28D3B2CD6125}"/>
          </ac:spMkLst>
        </pc:spChg>
        <pc:spChg chg="del">
          <ac:chgData name="eliabe moura" userId="bfd5539472359c38" providerId="Windows Live" clId="Web-{6DCE2CB6-E352-44A6-BF3F-B59DBF32F30C}" dt="2024-04-24T07:35:54.048" v="56"/>
          <ac:spMkLst>
            <pc:docMk/>
            <pc:sldMk cId="153330792" sldId="258"/>
            <ac:spMk id="13" creationId="{3C35969E-C6BE-55DD-7D6B-B0622BEAFC15}"/>
          </ac:spMkLst>
        </pc:spChg>
        <pc:spChg chg="del">
          <ac:chgData name="eliabe moura" userId="bfd5539472359c38" providerId="Windows Live" clId="Web-{6DCE2CB6-E352-44A6-BF3F-B59DBF32F30C}" dt="2024-04-24T07:35:54.048" v="55"/>
          <ac:spMkLst>
            <pc:docMk/>
            <pc:sldMk cId="153330792" sldId="258"/>
            <ac:spMk id="14" creationId="{4D49D332-EC19-677E-A79F-103A866B5931}"/>
          </ac:spMkLst>
        </pc:spChg>
        <pc:spChg chg="del">
          <ac:chgData name="eliabe moura" userId="bfd5539472359c38" providerId="Windows Live" clId="Web-{6DCE2CB6-E352-44A6-BF3F-B59DBF32F30C}" dt="2024-04-24T07:35:44.673" v="38"/>
          <ac:spMkLst>
            <pc:docMk/>
            <pc:sldMk cId="153330792" sldId="258"/>
            <ac:spMk id="18" creationId="{88E31F95-8ECE-5DF7-5BA3-9A139A451409}"/>
          </ac:spMkLst>
        </pc:spChg>
        <pc:spChg chg="add del">
          <ac:chgData name="eliabe moura" userId="bfd5539472359c38" providerId="Windows Live" clId="Web-{6DCE2CB6-E352-44A6-BF3F-B59DBF32F30C}" dt="2024-04-24T07:35:00.297" v="16"/>
          <ac:spMkLst>
            <pc:docMk/>
            <pc:sldMk cId="153330792" sldId="258"/>
            <ac:spMk id="19" creationId="{B3E94326-EB3B-BBCA-221A-41DACC06E890}"/>
          </ac:spMkLst>
        </pc:spChg>
        <pc:spChg chg="add mod">
          <ac:chgData name="eliabe moura" userId="bfd5539472359c38" providerId="Windows Live" clId="Web-{6DCE2CB6-E352-44A6-BF3F-B59DBF32F30C}" dt="2024-04-24T07:50:27.109" v="130"/>
          <ac:spMkLst>
            <pc:docMk/>
            <pc:sldMk cId="153330792" sldId="258"/>
            <ac:spMk id="20" creationId="{5A922A05-AD26-A12E-1A68-0E36BBE1A97F}"/>
          </ac:spMkLst>
        </pc:spChg>
        <pc:spChg chg="del">
          <ac:chgData name="eliabe moura" userId="bfd5539472359c38" providerId="Windows Live" clId="Web-{6DCE2CB6-E352-44A6-BF3F-B59DBF32F30C}" dt="2024-04-24T07:35:54.033" v="54"/>
          <ac:spMkLst>
            <pc:docMk/>
            <pc:sldMk cId="153330792" sldId="258"/>
            <ac:spMk id="21" creationId="{25B7D4E9-A6E5-3264-BB54-6D0B8ED19D46}"/>
          </ac:spMkLst>
        </pc:spChg>
        <pc:spChg chg="del">
          <ac:chgData name="eliabe moura" userId="bfd5539472359c38" providerId="Windows Live" clId="Web-{6DCE2CB6-E352-44A6-BF3F-B59DBF32F30C}" dt="2024-04-24T07:35:54.033" v="43"/>
          <ac:spMkLst>
            <pc:docMk/>
            <pc:sldMk cId="153330792" sldId="258"/>
            <ac:spMk id="22" creationId="{898C4205-2DA1-C0A0-0CDC-56CFF1C5B623}"/>
          </ac:spMkLst>
        </pc:spChg>
        <pc:spChg chg="add del">
          <ac:chgData name="eliabe moura" userId="bfd5539472359c38" providerId="Windows Live" clId="Web-{6DCE2CB6-E352-44A6-BF3F-B59DBF32F30C}" dt="2024-04-24T07:40:40.261" v="99"/>
          <ac:spMkLst>
            <pc:docMk/>
            <pc:sldMk cId="153330792" sldId="258"/>
            <ac:spMk id="23" creationId="{B0691243-CCF7-8A94-6836-DDB74E5E5711}"/>
          </ac:spMkLst>
        </pc:spChg>
        <pc:spChg chg="add del">
          <ac:chgData name="eliabe moura" userId="bfd5539472359c38" providerId="Windows Live" clId="Web-{6DCE2CB6-E352-44A6-BF3F-B59DBF32F30C}" dt="2024-04-24T07:40:40.245" v="98"/>
          <ac:spMkLst>
            <pc:docMk/>
            <pc:sldMk cId="153330792" sldId="258"/>
            <ac:spMk id="24" creationId="{686B748E-CB48-8263-7C0B-67E8A8B6B203}"/>
          </ac:spMkLst>
        </pc:spChg>
        <pc:spChg chg="del">
          <ac:chgData name="eliabe moura" userId="bfd5539472359c38" providerId="Windows Live" clId="Web-{6DCE2CB6-E352-44A6-BF3F-B59DBF32F30C}" dt="2024-04-24T07:35:44.673" v="37"/>
          <ac:spMkLst>
            <pc:docMk/>
            <pc:sldMk cId="153330792" sldId="258"/>
            <ac:spMk id="25" creationId="{95F2B3A0-AF25-059B-E2B0-8D81799AFF20}"/>
          </ac:spMkLst>
        </pc:spChg>
        <pc:spChg chg="add mod">
          <ac:chgData name="eliabe moura" userId="bfd5539472359c38" providerId="Windows Live" clId="Web-{6DCE2CB6-E352-44A6-BF3F-B59DBF32F30C}" dt="2024-04-24T10:01:12.485" v="207" actId="20577"/>
          <ac:spMkLst>
            <pc:docMk/>
            <pc:sldMk cId="153330792" sldId="258"/>
            <ac:spMk id="26" creationId="{02DA4D0C-A015-4B46-21CC-1065A0D69517}"/>
          </ac:spMkLst>
        </pc:spChg>
        <pc:spChg chg="del">
          <ac:chgData name="eliabe moura" userId="bfd5539472359c38" providerId="Windows Live" clId="Web-{6DCE2CB6-E352-44A6-BF3F-B59DBF32F30C}" dt="2024-04-24T07:35:44.673" v="36"/>
          <ac:spMkLst>
            <pc:docMk/>
            <pc:sldMk cId="153330792" sldId="258"/>
            <ac:spMk id="28" creationId="{EAEFC0FE-0224-2B1E-32FF-D60DE55EE51D}"/>
          </ac:spMkLst>
        </pc:spChg>
        <pc:spChg chg="del">
          <ac:chgData name="eliabe moura" userId="bfd5539472359c38" providerId="Windows Live" clId="Web-{6DCE2CB6-E352-44A6-BF3F-B59DBF32F30C}" dt="2024-04-24T07:35:44.673" v="35"/>
          <ac:spMkLst>
            <pc:docMk/>
            <pc:sldMk cId="153330792" sldId="258"/>
            <ac:spMk id="29" creationId="{88925156-D231-E4A5-91FE-4F74C096A42C}"/>
          </ac:spMkLst>
        </pc:spChg>
        <pc:spChg chg="del">
          <ac:chgData name="eliabe moura" userId="bfd5539472359c38" providerId="Windows Live" clId="Web-{6DCE2CB6-E352-44A6-BF3F-B59DBF32F30C}" dt="2024-04-24T07:35:54.033" v="53"/>
          <ac:spMkLst>
            <pc:docMk/>
            <pc:sldMk cId="153330792" sldId="258"/>
            <ac:spMk id="32" creationId="{1EA8442D-C7A1-7C75-E6D6-2631CD12B2B2}"/>
          </ac:spMkLst>
        </pc:spChg>
        <pc:spChg chg="del">
          <ac:chgData name="eliabe moura" userId="bfd5539472359c38" providerId="Windows Live" clId="Web-{6DCE2CB6-E352-44A6-BF3F-B59DBF32F30C}" dt="2024-04-24T07:35:54.033" v="52"/>
          <ac:spMkLst>
            <pc:docMk/>
            <pc:sldMk cId="153330792" sldId="258"/>
            <ac:spMk id="34" creationId="{838975E6-D99B-8371-4569-152DC79D3ED4}"/>
          </ac:spMkLst>
        </pc:spChg>
        <pc:spChg chg="del">
          <ac:chgData name="eliabe moura" userId="bfd5539472359c38" providerId="Windows Live" clId="Web-{6DCE2CB6-E352-44A6-BF3F-B59DBF32F30C}" dt="2024-04-24T07:35:54.033" v="50"/>
          <ac:spMkLst>
            <pc:docMk/>
            <pc:sldMk cId="153330792" sldId="258"/>
            <ac:spMk id="36" creationId="{15D84F49-6CE8-8B9C-7E42-A92592D02ADF}"/>
          </ac:spMkLst>
        </pc:spChg>
        <pc:spChg chg="del">
          <ac:chgData name="eliabe moura" userId="bfd5539472359c38" providerId="Windows Live" clId="Web-{6DCE2CB6-E352-44A6-BF3F-B59DBF32F30C}" dt="2024-04-24T07:35:54.048" v="59"/>
          <ac:spMkLst>
            <pc:docMk/>
            <pc:sldMk cId="153330792" sldId="258"/>
            <ac:spMk id="37" creationId="{8D5A329E-A251-1F48-34EA-471AB5917632}"/>
          </ac:spMkLst>
        </pc:spChg>
        <pc:spChg chg="add mod">
          <ac:chgData name="eliabe moura" userId="bfd5539472359c38" providerId="Windows Live" clId="Web-{6DCE2CB6-E352-44A6-BF3F-B59DBF32F30C}" dt="2024-04-24T09:58:18.723" v="190" actId="20577"/>
          <ac:spMkLst>
            <pc:docMk/>
            <pc:sldMk cId="153330792" sldId="258"/>
            <ac:spMk id="38" creationId="{7B038E1F-13CA-7025-C7C0-F7240B0BDDFE}"/>
          </ac:spMkLst>
        </pc:spChg>
        <pc:spChg chg="del">
          <ac:chgData name="eliabe moura" userId="bfd5539472359c38" providerId="Windows Live" clId="Web-{6DCE2CB6-E352-44A6-BF3F-B59DBF32F30C}" dt="2024-04-24T07:35:54.033" v="51"/>
          <ac:spMkLst>
            <pc:docMk/>
            <pc:sldMk cId="153330792" sldId="258"/>
            <ac:spMk id="39" creationId="{EDE95543-AFF3-7351-5140-42F71B38F259}"/>
          </ac:spMkLst>
        </pc:spChg>
        <pc:spChg chg="del">
          <ac:chgData name="eliabe moura" userId="bfd5539472359c38" providerId="Windows Live" clId="Web-{6DCE2CB6-E352-44A6-BF3F-B59DBF32F30C}" dt="2024-04-24T07:35:54.033" v="48"/>
          <ac:spMkLst>
            <pc:docMk/>
            <pc:sldMk cId="153330792" sldId="258"/>
            <ac:spMk id="41" creationId="{A0DF0233-E7D3-F827-E594-890A3738C919}"/>
          </ac:spMkLst>
        </pc:spChg>
        <pc:spChg chg="del">
          <ac:chgData name="eliabe moura" userId="bfd5539472359c38" providerId="Windows Live" clId="Web-{6DCE2CB6-E352-44A6-BF3F-B59DBF32F30C}" dt="2024-04-24T07:35:54.033" v="49"/>
          <ac:spMkLst>
            <pc:docMk/>
            <pc:sldMk cId="153330792" sldId="258"/>
            <ac:spMk id="42" creationId="{BDFF85E0-91C9-981B-718F-F65945684AAC}"/>
          </ac:spMkLst>
        </pc:spChg>
        <pc:spChg chg="del">
          <ac:chgData name="eliabe moura" userId="bfd5539472359c38" providerId="Windows Live" clId="Web-{6DCE2CB6-E352-44A6-BF3F-B59DBF32F30C}" dt="2024-04-24T07:35:54.033" v="45"/>
          <ac:spMkLst>
            <pc:docMk/>
            <pc:sldMk cId="153330792" sldId="258"/>
            <ac:spMk id="44" creationId="{5007A057-4101-C496-C9F0-8E8A1FD3333F}"/>
          </ac:spMkLst>
        </pc:spChg>
        <pc:spChg chg="del">
          <ac:chgData name="eliabe moura" userId="bfd5539472359c38" providerId="Windows Live" clId="Web-{6DCE2CB6-E352-44A6-BF3F-B59DBF32F30C}" dt="2024-04-24T07:35:54.033" v="44"/>
          <ac:spMkLst>
            <pc:docMk/>
            <pc:sldMk cId="153330792" sldId="258"/>
            <ac:spMk id="46" creationId="{E6BAF9AE-5950-295C-5A5B-DFAF3B1F6FDD}"/>
          </ac:spMkLst>
        </pc:spChg>
        <pc:spChg chg="add mod">
          <ac:chgData name="eliabe moura" userId="bfd5539472359c38" providerId="Windows Live" clId="Web-{6DCE2CB6-E352-44A6-BF3F-B59DBF32F30C}" dt="2024-04-24T10:01:34.861" v="209" actId="1076"/>
          <ac:spMkLst>
            <pc:docMk/>
            <pc:sldMk cId="153330792" sldId="258"/>
            <ac:spMk id="47" creationId="{9C914648-E0F1-2B10-1C04-FA2CCBB9403A}"/>
          </ac:spMkLst>
        </pc:spChg>
        <pc:spChg chg="add mod">
          <ac:chgData name="eliabe moura" userId="bfd5539472359c38" providerId="Windows Live" clId="Web-{6DCE2CB6-E352-44A6-BF3F-B59DBF32F30C}" dt="2024-04-24T09:57:48.534" v="188" actId="20577"/>
          <ac:spMkLst>
            <pc:docMk/>
            <pc:sldMk cId="153330792" sldId="258"/>
            <ac:spMk id="48" creationId="{273D0051-46BB-D975-81F3-65AB69EEE78C}"/>
          </ac:spMkLst>
        </pc:spChg>
        <pc:spChg chg="add mod">
          <ac:chgData name="eliabe moura" userId="bfd5539472359c38" providerId="Windows Live" clId="Web-{6DCE2CB6-E352-44A6-BF3F-B59DBF32F30C}" dt="2024-04-24T10:01:29.220" v="208" actId="1076"/>
          <ac:spMkLst>
            <pc:docMk/>
            <pc:sldMk cId="153330792" sldId="258"/>
            <ac:spMk id="49" creationId="{BC11E06B-53B1-7E5D-6079-9C2F119C6896}"/>
          </ac:spMkLst>
        </pc:spChg>
        <pc:spChg chg="add mod">
          <ac:chgData name="eliabe moura" userId="bfd5539472359c38" providerId="Windows Live" clId="Web-{6DCE2CB6-E352-44A6-BF3F-B59DBF32F30C}" dt="2024-04-24T10:39:17.710" v="211" actId="1076"/>
          <ac:spMkLst>
            <pc:docMk/>
            <pc:sldMk cId="153330792" sldId="258"/>
            <ac:spMk id="50" creationId="{675619C6-BBA9-FF69-C081-35F1D37328EF}"/>
          </ac:spMkLst>
        </pc:spChg>
        <pc:spChg chg="add del mod">
          <ac:chgData name="eliabe moura" userId="bfd5539472359c38" providerId="Windows Live" clId="Web-{6DCE2CB6-E352-44A6-BF3F-B59DBF32F30C}" dt="2024-04-24T07:41:22.434" v="115"/>
          <ac:spMkLst>
            <pc:docMk/>
            <pc:sldMk cId="153330792" sldId="258"/>
            <ac:spMk id="51" creationId="{E9DF72A4-C55C-136F-23E3-3FB33E96DA88}"/>
          </ac:spMkLst>
        </pc:spChg>
        <pc:spChg chg="add mod">
          <ac:chgData name="eliabe moura" userId="bfd5539472359c38" providerId="Windows Live" clId="Web-{6DCE2CB6-E352-44A6-BF3F-B59DBF32F30C}" dt="2024-04-24T07:48:54.294" v="128"/>
          <ac:spMkLst>
            <pc:docMk/>
            <pc:sldMk cId="153330792" sldId="258"/>
            <ac:spMk id="52" creationId="{B3E7F964-D524-4B76-9BA5-F04FFF9DFFDA}"/>
          </ac:spMkLst>
        </pc:spChg>
        <pc:grpChg chg="add del mod">
          <ac:chgData name="eliabe moura" userId="bfd5539472359c38" providerId="Windows Live" clId="Web-{6DCE2CB6-E352-44A6-BF3F-B59DBF32F30C}" dt="2024-04-24T07:35:38.048" v="33"/>
          <ac:grpSpMkLst>
            <pc:docMk/>
            <pc:sldMk cId="153330792" sldId="258"/>
            <ac:grpSpMk id="40" creationId="{9E3BC61E-D959-4800-5765-4C1112973DCA}"/>
          </ac:grpSpMkLst>
        </pc:grpChg>
        <pc:picChg chg="add mod">
          <ac:chgData name="eliabe moura" userId="bfd5539472359c38" providerId="Windows Live" clId="Web-{6DCE2CB6-E352-44A6-BF3F-B59DBF32F30C}" dt="2024-04-24T09:37:34.660" v="183" actId="1076"/>
          <ac:picMkLst>
            <pc:docMk/>
            <pc:sldMk cId="153330792" sldId="258"/>
            <ac:picMk id="4" creationId="{869FA51E-2441-257F-2493-63D46FD4CF8D}"/>
          </ac:picMkLst>
        </pc:picChg>
        <pc:picChg chg="del">
          <ac:chgData name="eliabe moura" userId="bfd5539472359c38" providerId="Windows Live" clId="Web-{6DCE2CB6-E352-44A6-BF3F-B59DBF32F30C}" dt="2024-04-24T07:36:00.455" v="63"/>
          <ac:picMkLst>
            <pc:docMk/>
            <pc:sldMk cId="153330792" sldId="258"/>
            <ac:picMk id="4" creationId="{AEB4F81B-C1B0-09FE-278B-ECA2F8CA1AC7}"/>
          </ac:picMkLst>
        </pc:picChg>
        <pc:picChg chg="del">
          <ac:chgData name="eliabe moura" userId="bfd5539472359c38" providerId="Windows Live" clId="Web-{6DCE2CB6-E352-44A6-BF3F-B59DBF32F30C}" dt="2024-04-24T07:36:00.455" v="62"/>
          <ac:picMkLst>
            <pc:docMk/>
            <pc:sldMk cId="153330792" sldId="258"/>
            <ac:picMk id="8" creationId="{000A4C8D-283C-2436-CC46-97E7EA65ED4E}"/>
          </ac:picMkLst>
        </pc:picChg>
        <pc:picChg chg="del">
          <ac:chgData name="eliabe moura" userId="bfd5539472359c38" providerId="Windows Live" clId="Web-{6DCE2CB6-E352-44A6-BF3F-B59DBF32F30C}" dt="2024-04-24T07:35:54.033" v="42"/>
          <ac:picMkLst>
            <pc:docMk/>
            <pc:sldMk cId="153330792" sldId="258"/>
            <ac:picMk id="15" creationId="{248F61A6-30E1-4774-1B57-CDD95AAE2081}"/>
          </ac:picMkLst>
        </pc:picChg>
        <pc:picChg chg="del">
          <ac:chgData name="eliabe moura" userId="bfd5539472359c38" providerId="Windows Live" clId="Web-{6DCE2CB6-E352-44A6-BF3F-B59DBF32F30C}" dt="2024-04-24T07:36:00.455" v="61"/>
          <ac:picMkLst>
            <pc:docMk/>
            <pc:sldMk cId="153330792" sldId="258"/>
            <ac:picMk id="27" creationId="{D894C4EA-3439-09E1-9A1F-B87FAAF00E7A}"/>
          </ac:picMkLst>
        </pc:picChg>
        <pc:picChg chg="del">
          <ac:chgData name="eliabe moura" userId="bfd5539472359c38" providerId="Windows Live" clId="Web-{6DCE2CB6-E352-44A6-BF3F-B59DBF32F30C}" dt="2024-04-24T07:35:48.157" v="41"/>
          <ac:picMkLst>
            <pc:docMk/>
            <pc:sldMk cId="153330792" sldId="258"/>
            <ac:picMk id="31" creationId="{A34CCF48-E0FB-E0C0-498C-5CEF74CFFFB6}"/>
          </ac:picMkLst>
        </pc:picChg>
        <pc:picChg chg="del">
          <ac:chgData name="eliabe moura" userId="bfd5539472359c38" providerId="Windows Live" clId="Web-{6DCE2CB6-E352-44A6-BF3F-B59DBF32F30C}" dt="2024-04-24T07:35:44.673" v="34"/>
          <ac:picMkLst>
            <pc:docMk/>
            <pc:sldMk cId="153330792" sldId="258"/>
            <ac:picMk id="33" creationId="{6674DD63-2012-9F6F-726D-EC117A64A411}"/>
          </ac:picMkLst>
        </pc:picChg>
        <pc:picChg chg="del">
          <ac:chgData name="eliabe moura" userId="bfd5539472359c38" providerId="Windows Live" clId="Web-{6DCE2CB6-E352-44A6-BF3F-B59DBF32F30C}" dt="2024-04-24T07:35:54.033" v="47"/>
          <ac:picMkLst>
            <pc:docMk/>
            <pc:sldMk cId="153330792" sldId="258"/>
            <ac:picMk id="35" creationId="{929443BF-3E05-6B6D-1980-439EBE2E001F}"/>
          </ac:picMkLst>
        </pc:picChg>
        <pc:picChg chg="del">
          <ac:chgData name="eliabe moura" userId="bfd5539472359c38" providerId="Windows Live" clId="Web-{6DCE2CB6-E352-44A6-BF3F-B59DBF32F30C}" dt="2024-04-24T07:35:54.033" v="46"/>
          <ac:picMkLst>
            <pc:docMk/>
            <pc:sldMk cId="153330792" sldId="258"/>
            <ac:picMk id="43" creationId="{374A1036-9815-1846-C1D7-F60D30B0CF9A}"/>
          </ac:picMkLst>
        </pc:picChg>
        <pc:picChg chg="del">
          <ac:chgData name="eliabe moura" userId="bfd5539472359c38" providerId="Windows Live" clId="Web-{6DCE2CB6-E352-44A6-BF3F-B59DBF32F30C}" dt="2024-04-24T07:35:55.439" v="60"/>
          <ac:picMkLst>
            <pc:docMk/>
            <pc:sldMk cId="153330792" sldId="258"/>
            <ac:picMk id="45" creationId="{F4A624CE-C778-5729-3331-AB16E135DD07}"/>
          </ac:picMkLst>
        </pc:picChg>
      </pc:sldChg>
      <pc:sldChg chg="modSp add replId">
        <pc:chgData name="eliabe moura" userId="bfd5539472359c38" providerId="Windows Live" clId="Web-{6DCE2CB6-E352-44A6-BF3F-B59DBF32F30C}" dt="2024-04-24T10:05:09.344" v="210" actId="1076"/>
        <pc:sldMkLst>
          <pc:docMk/>
          <pc:sldMk cId="2198389472" sldId="259"/>
        </pc:sldMkLst>
        <pc:grpChg chg="mod">
          <ac:chgData name="eliabe moura" userId="bfd5539472359c38" providerId="Windows Live" clId="Web-{6DCE2CB6-E352-44A6-BF3F-B59DBF32F30C}" dt="2024-04-24T10:05:09.344" v="210" actId="1076"/>
          <ac:grpSpMkLst>
            <pc:docMk/>
            <pc:sldMk cId="2198389472" sldId="259"/>
            <ac:grpSpMk id="40" creationId="{9E3BC61E-D959-4800-5765-4C1112973DCA}"/>
          </ac:grpSpMkLst>
        </pc:grpChg>
      </pc:sldChg>
      <pc:sldChg chg="new del">
        <pc:chgData name="eliabe moura" userId="bfd5539472359c38" providerId="Windows Live" clId="Web-{6DCE2CB6-E352-44A6-BF3F-B59DBF32F30C}" dt="2024-04-24T07:16:01.539" v="6"/>
        <pc:sldMkLst>
          <pc:docMk/>
          <pc:sldMk cId="3878795475" sldId="259"/>
        </pc:sldMkLst>
      </pc:sldChg>
      <pc:sldMasterChg chg="modSp modSldLayout">
        <pc:chgData name="eliabe moura" userId="bfd5539472359c38" providerId="Windows Live" clId="Web-{6DCE2CB6-E352-44A6-BF3F-B59DBF32F30C}" dt="2024-04-24T07:15:36.148" v="4"/>
        <pc:sldMasterMkLst>
          <pc:docMk/>
          <pc:sldMasterMk cId="2675746937" sldId="2147483648"/>
        </pc:sldMasterMkLst>
        <pc:spChg chg="mod">
          <ac:chgData name="eliabe moura" userId="bfd5539472359c38" providerId="Windows Live" clId="Web-{6DCE2CB6-E352-44A6-BF3F-B59DBF32F30C}" dt="2024-04-24T07:15:36.148" v="4"/>
          <ac:spMkLst>
            <pc:docMk/>
            <pc:sldMasterMk cId="2675746937" sldId="2147483648"/>
            <ac:spMk id="2" creationId="{00000000-0000-0000-0000-000000000000}"/>
          </ac:spMkLst>
        </pc:spChg>
        <pc:spChg chg="mod">
          <ac:chgData name="eliabe moura" userId="bfd5539472359c38" providerId="Windows Live" clId="Web-{6DCE2CB6-E352-44A6-BF3F-B59DBF32F30C}" dt="2024-04-24T07:15:36.148" v="4"/>
          <ac:spMkLst>
            <pc:docMk/>
            <pc:sldMasterMk cId="2675746937" sldId="2147483648"/>
            <ac:spMk id="3" creationId="{00000000-0000-0000-0000-000000000000}"/>
          </ac:spMkLst>
        </pc:spChg>
        <pc:spChg chg="mod">
          <ac:chgData name="eliabe moura" userId="bfd5539472359c38" providerId="Windows Live" clId="Web-{6DCE2CB6-E352-44A6-BF3F-B59DBF32F30C}" dt="2024-04-24T07:15:36.148" v="4"/>
          <ac:spMkLst>
            <pc:docMk/>
            <pc:sldMasterMk cId="2675746937" sldId="2147483648"/>
            <ac:spMk id="4" creationId="{00000000-0000-0000-0000-000000000000}"/>
          </ac:spMkLst>
        </pc:spChg>
        <pc:spChg chg="mod">
          <ac:chgData name="eliabe moura" userId="bfd5539472359c38" providerId="Windows Live" clId="Web-{6DCE2CB6-E352-44A6-BF3F-B59DBF32F30C}" dt="2024-04-24T07:15:36.148" v="4"/>
          <ac:spMkLst>
            <pc:docMk/>
            <pc:sldMasterMk cId="2675746937" sldId="2147483648"/>
            <ac:spMk id="5" creationId="{00000000-0000-0000-0000-000000000000}"/>
          </ac:spMkLst>
        </pc:spChg>
        <pc:spChg chg="mod">
          <ac:chgData name="eliabe moura" userId="bfd5539472359c38" providerId="Windows Live" clId="Web-{6DCE2CB6-E352-44A6-BF3F-B59DBF32F30C}" dt="2024-04-24T07:15:36.148" v="4"/>
          <ac:spMkLst>
            <pc:docMk/>
            <pc:sldMasterMk cId="2675746937" sldId="2147483648"/>
            <ac:spMk id="6" creationId="{00000000-0000-0000-0000-000000000000}"/>
          </ac:spMkLst>
        </pc:spChg>
        <pc:sldLayoutChg chg="modSp">
          <pc:chgData name="eliabe moura" userId="bfd5539472359c38" providerId="Windows Live" clId="Web-{6DCE2CB6-E352-44A6-BF3F-B59DBF32F30C}" dt="2024-04-24T07:15:36.148" v="4"/>
          <pc:sldLayoutMkLst>
            <pc:docMk/>
            <pc:sldMasterMk cId="2675746937" sldId="2147483648"/>
            <pc:sldLayoutMk cId="877683876" sldId="2147483649"/>
          </pc:sldLayoutMkLst>
          <pc:spChg chg="mod">
            <ac:chgData name="eliabe moura" userId="bfd5539472359c38" providerId="Windows Live" clId="Web-{6DCE2CB6-E352-44A6-BF3F-B59DBF32F30C}" dt="2024-04-24T07:15:36.148" v="4"/>
            <ac:spMkLst>
              <pc:docMk/>
              <pc:sldMasterMk cId="2675746937" sldId="2147483648"/>
              <pc:sldLayoutMk cId="877683876" sldId="2147483649"/>
              <ac:spMk id="2" creationId="{00000000-0000-0000-0000-000000000000}"/>
            </ac:spMkLst>
          </pc:spChg>
          <pc:spChg chg="mod">
            <ac:chgData name="eliabe moura" userId="bfd5539472359c38" providerId="Windows Live" clId="Web-{6DCE2CB6-E352-44A6-BF3F-B59DBF32F30C}" dt="2024-04-24T07:15:36.148" v="4"/>
            <ac:spMkLst>
              <pc:docMk/>
              <pc:sldMasterMk cId="2675746937" sldId="2147483648"/>
              <pc:sldLayoutMk cId="877683876" sldId="2147483649"/>
              <ac:spMk id="3" creationId="{00000000-0000-0000-0000-000000000000}"/>
            </ac:spMkLst>
          </pc:spChg>
        </pc:sldLayoutChg>
        <pc:sldLayoutChg chg="modSp">
          <pc:chgData name="eliabe moura" userId="bfd5539472359c38" providerId="Windows Live" clId="Web-{6DCE2CB6-E352-44A6-BF3F-B59DBF32F30C}" dt="2024-04-24T07:15:36.148" v="4"/>
          <pc:sldLayoutMkLst>
            <pc:docMk/>
            <pc:sldMasterMk cId="2675746937" sldId="2147483648"/>
            <pc:sldLayoutMk cId="3781375764" sldId="2147483651"/>
          </pc:sldLayoutMkLst>
          <pc:spChg chg="mod">
            <ac:chgData name="eliabe moura" userId="bfd5539472359c38" providerId="Windows Live" clId="Web-{6DCE2CB6-E352-44A6-BF3F-B59DBF32F30C}" dt="2024-04-24T07:15:36.148" v="4"/>
            <ac:spMkLst>
              <pc:docMk/>
              <pc:sldMasterMk cId="2675746937" sldId="2147483648"/>
              <pc:sldLayoutMk cId="3781375764" sldId="2147483651"/>
              <ac:spMk id="2" creationId="{00000000-0000-0000-0000-000000000000}"/>
            </ac:spMkLst>
          </pc:spChg>
          <pc:spChg chg="mod">
            <ac:chgData name="eliabe moura" userId="bfd5539472359c38" providerId="Windows Live" clId="Web-{6DCE2CB6-E352-44A6-BF3F-B59DBF32F30C}" dt="2024-04-24T07:15:36.148" v="4"/>
            <ac:spMkLst>
              <pc:docMk/>
              <pc:sldMasterMk cId="2675746937" sldId="2147483648"/>
              <pc:sldLayoutMk cId="3781375764" sldId="2147483651"/>
              <ac:spMk id="3" creationId="{00000000-0000-0000-0000-000000000000}"/>
            </ac:spMkLst>
          </pc:spChg>
        </pc:sldLayoutChg>
        <pc:sldLayoutChg chg="modSp">
          <pc:chgData name="eliabe moura" userId="bfd5539472359c38" providerId="Windows Live" clId="Web-{6DCE2CB6-E352-44A6-BF3F-B59DBF32F30C}" dt="2024-04-24T07:15:36.148" v="4"/>
          <pc:sldLayoutMkLst>
            <pc:docMk/>
            <pc:sldMasterMk cId="2675746937" sldId="2147483648"/>
            <pc:sldLayoutMk cId="2124613824" sldId="2147483652"/>
          </pc:sldLayoutMkLst>
          <pc:spChg chg="mod">
            <ac:chgData name="eliabe moura" userId="bfd5539472359c38" providerId="Windows Live" clId="Web-{6DCE2CB6-E352-44A6-BF3F-B59DBF32F30C}" dt="2024-04-24T07:15:36.148" v="4"/>
            <ac:spMkLst>
              <pc:docMk/>
              <pc:sldMasterMk cId="2675746937" sldId="2147483648"/>
              <pc:sldLayoutMk cId="2124613824" sldId="2147483652"/>
              <ac:spMk id="3" creationId="{00000000-0000-0000-0000-000000000000}"/>
            </ac:spMkLst>
          </pc:spChg>
          <pc:spChg chg="mod">
            <ac:chgData name="eliabe moura" userId="bfd5539472359c38" providerId="Windows Live" clId="Web-{6DCE2CB6-E352-44A6-BF3F-B59DBF32F30C}" dt="2024-04-24T07:15:36.148" v="4"/>
            <ac:spMkLst>
              <pc:docMk/>
              <pc:sldMasterMk cId="2675746937" sldId="2147483648"/>
              <pc:sldLayoutMk cId="2124613824" sldId="2147483652"/>
              <ac:spMk id="4" creationId="{00000000-0000-0000-0000-000000000000}"/>
            </ac:spMkLst>
          </pc:spChg>
        </pc:sldLayoutChg>
        <pc:sldLayoutChg chg="modSp">
          <pc:chgData name="eliabe moura" userId="bfd5539472359c38" providerId="Windows Live" clId="Web-{6DCE2CB6-E352-44A6-BF3F-B59DBF32F30C}" dt="2024-04-24T07:15:36.148" v="4"/>
          <pc:sldLayoutMkLst>
            <pc:docMk/>
            <pc:sldMasterMk cId="2675746937" sldId="2147483648"/>
            <pc:sldLayoutMk cId="3694421058" sldId="2147483653"/>
          </pc:sldLayoutMkLst>
          <pc:spChg chg="mod">
            <ac:chgData name="eliabe moura" userId="bfd5539472359c38" providerId="Windows Live" clId="Web-{6DCE2CB6-E352-44A6-BF3F-B59DBF32F30C}" dt="2024-04-24T07:15:36.148" v="4"/>
            <ac:spMkLst>
              <pc:docMk/>
              <pc:sldMasterMk cId="2675746937" sldId="2147483648"/>
              <pc:sldLayoutMk cId="3694421058" sldId="2147483653"/>
              <ac:spMk id="2" creationId="{00000000-0000-0000-0000-000000000000}"/>
            </ac:spMkLst>
          </pc:spChg>
          <pc:spChg chg="mod">
            <ac:chgData name="eliabe moura" userId="bfd5539472359c38" providerId="Windows Live" clId="Web-{6DCE2CB6-E352-44A6-BF3F-B59DBF32F30C}" dt="2024-04-24T07:15:36.148" v="4"/>
            <ac:spMkLst>
              <pc:docMk/>
              <pc:sldMasterMk cId="2675746937" sldId="2147483648"/>
              <pc:sldLayoutMk cId="3694421058" sldId="2147483653"/>
              <ac:spMk id="3" creationId="{00000000-0000-0000-0000-000000000000}"/>
            </ac:spMkLst>
          </pc:spChg>
          <pc:spChg chg="mod">
            <ac:chgData name="eliabe moura" userId="bfd5539472359c38" providerId="Windows Live" clId="Web-{6DCE2CB6-E352-44A6-BF3F-B59DBF32F30C}" dt="2024-04-24T07:15:36.148" v="4"/>
            <ac:spMkLst>
              <pc:docMk/>
              <pc:sldMasterMk cId="2675746937" sldId="2147483648"/>
              <pc:sldLayoutMk cId="3694421058" sldId="2147483653"/>
              <ac:spMk id="4" creationId="{00000000-0000-0000-0000-000000000000}"/>
            </ac:spMkLst>
          </pc:spChg>
          <pc:spChg chg="mod">
            <ac:chgData name="eliabe moura" userId="bfd5539472359c38" providerId="Windows Live" clId="Web-{6DCE2CB6-E352-44A6-BF3F-B59DBF32F30C}" dt="2024-04-24T07:15:36.148" v="4"/>
            <ac:spMkLst>
              <pc:docMk/>
              <pc:sldMasterMk cId="2675746937" sldId="2147483648"/>
              <pc:sldLayoutMk cId="3694421058" sldId="2147483653"/>
              <ac:spMk id="5" creationId="{00000000-0000-0000-0000-000000000000}"/>
            </ac:spMkLst>
          </pc:spChg>
          <pc:spChg chg="mod">
            <ac:chgData name="eliabe moura" userId="bfd5539472359c38" providerId="Windows Live" clId="Web-{6DCE2CB6-E352-44A6-BF3F-B59DBF32F30C}" dt="2024-04-24T07:15:36.148" v="4"/>
            <ac:spMkLst>
              <pc:docMk/>
              <pc:sldMasterMk cId="2675746937" sldId="2147483648"/>
              <pc:sldLayoutMk cId="3694421058" sldId="2147483653"/>
              <ac:spMk id="6" creationId="{00000000-0000-0000-0000-000000000000}"/>
            </ac:spMkLst>
          </pc:spChg>
        </pc:sldLayoutChg>
        <pc:sldLayoutChg chg="modSp">
          <pc:chgData name="eliabe moura" userId="bfd5539472359c38" providerId="Windows Live" clId="Web-{6DCE2CB6-E352-44A6-BF3F-B59DBF32F30C}" dt="2024-04-24T07:15:36.148" v="4"/>
          <pc:sldLayoutMkLst>
            <pc:docMk/>
            <pc:sldMasterMk cId="2675746937" sldId="2147483648"/>
            <pc:sldLayoutMk cId="2217836567" sldId="2147483656"/>
          </pc:sldLayoutMkLst>
          <pc:spChg chg="mod">
            <ac:chgData name="eliabe moura" userId="bfd5539472359c38" providerId="Windows Live" clId="Web-{6DCE2CB6-E352-44A6-BF3F-B59DBF32F30C}" dt="2024-04-24T07:15:36.148" v="4"/>
            <ac:spMkLst>
              <pc:docMk/>
              <pc:sldMasterMk cId="2675746937" sldId="2147483648"/>
              <pc:sldLayoutMk cId="2217836567" sldId="2147483656"/>
              <ac:spMk id="2" creationId="{00000000-0000-0000-0000-000000000000}"/>
            </ac:spMkLst>
          </pc:spChg>
          <pc:spChg chg="mod">
            <ac:chgData name="eliabe moura" userId="bfd5539472359c38" providerId="Windows Live" clId="Web-{6DCE2CB6-E352-44A6-BF3F-B59DBF32F30C}" dt="2024-04-24T07:15:36.148" v="4"/>
            <ac:spMkLst>
              <pc:docMk/>
              <pc:sldMasterMk cId="2675746937" sldId="2147483648"/>
              <pc:sldLayoutMk cId="2217836567" sldId="2147483656"/>
              <ac:spMk id="3" creationId="{00000000-0000-0000-0000-000000000000}"/>
            </ac:spMkLst>
          </pc:spChg>
          <pc:spChg chg="mod">
            <ac:chgData name="eliabe moura" userId="bfd5539472359c38" providerId="Windows Live" clId="Web-{6DCE2CB6-E352-44A6-BF3F-B59DBF32F30C}" dt="2024-04-24T07:15:36.148" v="4"/>
            <ac:spMkLst>
              <pc:docMk/>
              <pc:sldMasterMk cId="2675746937" sldId="2147483648"/>
              <pc:sldLayoutMk cId="2217836567" sldId="2147483656"/>
              <ac:spMk id="4" creationId="{00000000-0000-0000-0000-000000000000}"/>
            </ac:spMkLst>
          </pc:spChg>
        </pc:sldLayoutChg>
        <pc:sldLayoutChg chg="modSp">
          <pc:chgData name="eliabe moura" userId="bfd5539472359c38" providerId="Windows Live" clId="Web-{6DCE2CB6-E352-44A6-BF3F-B59DBF32F30C}" dt="2024-04-24T07:15:36.148" v="4"/>
          <pc:sldLayoutMkLst>
            <pc:docMk/>
            <pc:sldMasterMk cId="2675746937" sldId="2147483648"/>
            <pc:sldLayoutMk cId="2245566346" sldId="2147483657"/>
          </pc:sldLayoutMkLst>
          <pc:spChg chg="mod">
            <ac:chgData name="eliabe moura" userId="bfd5539472359c38" providerId="Windows Live" clId="Web-{6DCE2CB6-E352-44A6-BF3F-B59DBF32F30C}" dt="2024-04-24T07:15:36.148" v="4"/>
            <ac:spMkLst>
              <pc:docMk/>
              <pc:sldMasterMk cId="2675746937" sldId="2147483648"/>
              <pc:sldLayoutMk cId="2245566346" sldId="2147483657"/>
              <ac:spMk id="2" creationId="{00000000-0000-0000-0000-000000000000}"/>
            </ac:spMkLst>
          </pc:spChg>
          <pc:spChg chg="mod">
            <ac:chgData name="eliabe moura" userId="bfd5539472359c38" providerId="Windows Live" clId="Web-{6DCE2CB6-E352-44A6-BF3F-B59DBF32F30C}" dt="2024-04-24T07:15:36.148" v="4"/>
            <ac:spMkLst>
              <pc:docMk/>
              <pc:sldMasterMk cId="2675746937" sldId="2147483648"/>
              <pc:sldLayoutMk cId="2245566346" sldId="2147483657"/>
              <ac:spMk id="3" creationId="{00000000-0000-0000-0000-000000000000}"/>
            </ac:spMkLst>
          </pc:spChg>
          <pc:spChg chg="mod">
            <ac:chgData name="eliabe moura" userId="bfd5539472359c38" providerId="Windows Live" clId="Web-{6DCE2CB6-E352-44A6-BF3F-B59DBF32F30C}" dt="2024-04-24T07:15:36.148" v="4"/>
            <ac:spMkLst>
              <pc:docMk/>
              <pc:sldMasterMk cId="2675746937" sldId="2147483648"/>
              <pc:sldLayoutMk cId="2245566346" sldId="2147483657"/>
              <ac:spMk id="4" creationId="{00000000-0000-0000-0000-000000000000}"/>
            </ac:spMkLst>
          </pc:spChg>
        </pc:sldLayoutChg>
        <pc:sldLayoutChg chg="modSp">
          <pc:chgData name="eliabe moura" userId="bfd5539472359c38" providerId="Windows Live" clId="Web-{6DCE2CB6-E352-44A6-BF3F-B59DBF32F30C}" dt="2024-04-24T07:15:36.148" v="4"/>
          <pc:sldLayoutMkLst>
            <pc:docMk/>
            <pc:sldMasterMk cId="2675746937" sldId="2147483648"/>
            <pc:sldLayoutMk cId="1306397509" sldId="2147483659"/>
          </pc:sldLayoutMkLst>
          <pc:spChg chg="mod">
            <ac:chgData name="eliabe moura" userId="bfd5539472359c38" providerId="Windows Live" clId="Web-{6DCE2CB6-E352-44A6-BF3F-B59DBF32F30C}" dt="2024-04-24T07:15:36.148" v="4"/>
            <ac:spMkLst>
              <pc:docMk/>
              <pc:sldMasterMk cId="2675746937" sldId="2147483648"/>
              <pc:sldLayoutMk cId="1306397509" sldId="2147483659"/>
              <ac:spMk id="2" creationId="{00000000-0000-0000-0000-000000000000}"/>
            </ac:spMkLst>
          </pc:spChg>
          <pc:spChg chg="mod">
            <ac:chgData name="eliabe moura" userId="bfd5539472359c38" providerId="Windows Live" clId="Web-{6DCE2CB6-E352-44A6-BF3F-B59DBF32F30C}" dt="2024-04-24T07:15:36.148" v="4"/>
            <ac:spMkLst>
              <pc:docMk/>
              <pc:sldMasterMk cId="2675746937" sldId="2147483648"/>
              <pc:sldLayoutMk cId="1306397509" sldId="2147483659"/>
              <ac:spMk id="3" creationId="{00000000-0000-0000-0000-000000000000}"/>
            </ac:spMkLst>
          </pc:spChg>
        </pc:sldLayoutChg>
      </pc:sldMasterChg>
    </pc:docChg>
  </pc:docChgLst>
  <pc:docChgLst>
    <pc:chgData name="eliabe moura" userId="bfd5539472359c38" providerId="Windows Live" clId="Web-{C16ABD1E-F7C3-4040-A51D-93C3B3B6627B}"/>
    <pc:docChg chg="modSld">
      <pc:chgData name="eliabe moura" userId="bfd5539472359c38" providerId="Windows Live" clId="Web-{C16ABD1E-F7C3-4040-A51D-93C3B3B6627B}" dt="2024-04-29T10:57:21.532" v="1548"/>
      <pc:docMkLst>
        <pc:docMk/>
      </pc:docMkLst>
      <pc:sldChg chg="addSp delSp modSp">
        <pc:chgData name="eliabe moura" userId="bfd5539472359c38" providerId="Windows Live" clId="Web-{C16ABD1E-F7C3-4040-A51D-93C3B3B6627B}" dt="2024-04-29T10:57:21.532" v="1548"/>
        <pc:sldMkLst>
          <pc:docMk/>
          <pc:sldMk cId="153330792" sldId="258"/>
        </pc:sldMkLst>
        <pc:spChg chg="mod">
          <ac:chgData name="eliabe moura" userId="bfd5539472359c38" providerId="Windows Live" clId="Web-{C16ABD1E-F7C3-4040-A51D-93C3B3B6627B}" dt="2024-04-29T10:37:22.292" v="1523" actId="20577"/>
          <ac:spMkLst>
            <pc:docMk/>
            <pc:sldMk cId="153330792" sldId="258"/>
            <ac:spMk id="2" creationId="{ECC2CDD4-366B-5EED-C9FF-F6CC5E061D33}"/>
          </ac:spMkLst>
        </pc:spChg>
        <pc:spChg chg="add mod">
          <ac:chgData name="eliabe moura" userId="bfd5539472359c38" providerId="Windows Live" clId="Web-{C16ABD1E-F7C3-4040-A51D-93C3B3B6627B}" dt="2024-04-26T08:32:52.932" v="1168" actId="20577"/>
          <ac:spMkLst>
            <pc:docMk/>
            <pc:sldMk cId="153330792" sldId="258"/>
            <ac:spMk id="3" creationId="{294CA8C3-C81C-8860-7548-1EBD45A3A21A}"/>
          </ac:spMkLst>
        </pc:spChg>
        <pc:spChg chg="del mod">
          <ac:chgData name="eliabe moura" userId="bfd5539472359c38" providerId="Windows Live" clId="Web-{C16ABD1E-F7C3-4040-A51D-93C3B3B6627B}" dt="2024-04-24T11:16:00.925" v="14"/>
          <ac:spMkLst>
            <pc:docMk/>
            <pc:sldMk cId="153330792" sldId="258"/>
            <ac:spMk id="3" creationId="{8295F45F-CA3A-9AD0-E4B1-D10848DC1C02}"/>
          </ac:spMkLst>
        </pc:spChg>
        <pc:spChg chg="mod">
          <ac:chgData name="eliabe moura" userId="bfd5539472359c38" providerId="Windows Live" clId="Web-{C16ABD1E-F7C3-4040-A51D-93C3B3B6627B}" dt="2024-04-26T08:40:50.948" v="1210" actId="20577"/>
          <ac:spMkLst>
            <pc:docMk/>
            <pc:sldMk cId="153330792" sldId="258"/>
            <ac:spMk id="5" creationId="{7B28C9CC-CCBA-5C8D-0E99-AF33908BD806}"/>
          </ac:spMkLst>
        </pc:spChg>
        <pc:spChg chg="add mod">
          <ac:chgData name="eliabe moura" userId="bfd5539472359c38" providerId="Windows Live" clId="Web-{C16ABD1E-F7C3-4040-A51D-93C3B3B6627B}" dt="2024-04-26T09:59:32.632" v="1346" actId="20577"/>
          <ac:spMkLst>
            <pc:docMk/>
            <pc:sldMk cId="153330792" sldId="258"/>
            <ac:spMk id="6" creationId="{08021024-66D5-FF6D-5334-4835BCAADC99}"/>
          </ac:spMkLst>
        </pc:spChg>
        <pc:spChg chg="del mod">
          <ac:chgData name="eliabe moura" userId="bfd5539472359c38" providerId="Windows Live" clId="Web-{C16ABD1E-F7C3-4040-A51D-93C3B3B6627B}" dt="2024-04-24T11:15:58.565" v="13"/>
          <ac:spMkLst>
            <pc:docMk/>
            <pc:sldMk cId="153330792" sldId="258"/>
            <ac:spMk id="6" creationId="{212779CB-1FE4-3CF7-8B09-A14DCE8E801C}"/>
          </ac:spMkLst>
        </pc:spChg>
        <pc:spChg chg="mod">
          <ac:chgData name="eliabe moura" userId="bfd5539472359c38" providerId="Windows Live" clId="Web-{C16ABD1E-F7C3-4040-A51D-93C3B3B6627B}" dt="2024-04-25T16:36:05.133" v="928" actId="1076"/>
          <ac:spMkLst>
            <pc:docMk/>
            <pc:sldMk cId="153330792" sldId="258"/>
            <ac:spMk id="7" creationId="{6576447A-65AB-BDD7-5F6E-D413A1F138A4}"/>
          </ac:spMkLst>
        </pc:spChg>
        <pc:spChg chg="add mod">
          <ac:chgData name="eliabe moura" userId="bfd5539472359c38" providerId="Windows Live" clId="Web-{C16ABD1E-F7C3-4040-A51D-93C3B3B6627B}" dt="2024-04-25T16:36:05.165" v="929" actId="1076"/>
          <ac:spMkLst>
            <pc:docMk/>
            <pc:sldMk cId="153330792" sldId="258"/>
            <ac:spMk id="8" creationId="{76EDDB4D-89EA-3FEA-4755-49C7B179A5D3}"/>
          </ac:spMkLst>
        </pc:spChg>
        <pc:spChg chg="add del mod">
          <ac:chgData name="eliabe moura" userId="bfd5539472359c38" providerId="Windows Live" clId="Web-{C16ABD1E-F7C3-4040-A51D-93C3B3B6627B}" dt="2024-04-25T15:44:09.011" v="713"/>
          <ac:spMkLst>
            <pc:docMk/>
            <pc:sldMk cId="153330792" sldId="258"/>
            <ac:spMk id="9" creationId="{D1E19092-F509-B42D-9A4D-C51D8F912CF2}"/>
          </ac:spMkLst>
        </pc:spChg>
        <pc:spChg chg="mod">
          <ac:chgData name="eliabe moura" userId="bfd5539472359c38" providerId="Windows Live" clId="Web-{C16ABD1E-F7C3-4040-A51D-93C3B3B6627B}" dt="2024-04-25T16:36:04.946" v="922" actId="1076"/>
          <ac:spMkLst>
            <pc:docMk/>
            <pc:sldMk cId="153330792" sldId="258"/>
            <ac:spMk id="10" creationId="{CF3E01B2-F039-5B62-7754-7E347CAC2A62}"/>
          </ac:spMkLst>
        </pc:spChg>
        <pc:spChg chg="mod">
          <ac:chgData name="eliabe moura" userId="bfd5539472359c38" providerId="Windows Live" clId="Web-{C16ABD1E-F7C3-4040-A51D-93C3B3B6627B}" dt="2024-04-24T11:15:43.971" v="10"/>
          <ac:spMkLst>
            <pc:docMk/>
            <pc:sldMk cId="153330792" sldId="258"/>
            <ac:spMk id="11" creationId="{DC5DBB7A-C235-7A17-DA8D-67C6322E88DE}"/>
          </ac:spMkLst>
        </pc:spChg>
        <pc:spChg chg="add mod">
          <ac:chgData name="eliabe moura" userId="bfd5539472359c38" providerId="Windows Live" clId="Web-{C16ABD1E-F7C3-4040-A51D-93C3B3B6627B}" dt="2024-04-25T16:36:05.258" v="932" actId="1076"/>
          <ac:spMkLst>
            <pc:docMk/>
            <pc:sldMk cId="153330792" sldId="258"/>
            <ac:spMk id="13" creationId="{279D063D-B626-4CAD-8079-C731D0838CF1}"/>
          </ac:spMkLst>
        </pc:spChg>
        <pc:spChg chg="add del mod">
          <ac:chgData name="eliabe moura" userId="bfd5539472359c38" providerId="Windows Live" clId="Web-{C16ABD1E-F7C3-4040-A51D-93C3B3B6627B}" dt="2024-04-26T10:04:28.204" v="1418" actId="20577"/>
          <ac:spMkLst>
            <pc:docMk/>
            <pc:sldMk cId="153330792" sldId="258"/>
            <ac:spMk id="14" creationId="{336CBC84-0C62-8D66-7259-187EED610BB5}"/>
          </ac:spMkLst>
        </pc:spChg>
        <pc:spChg chg="add mod">
          <ac:chgData name="eliabe moura" userId="bfd5539472359c38" providerId="Windows Live" clId="Web-{C16ABD1E-F7C3-4040-A51D-93C3B3B6627B}" dt="2024-04-26T08:33:06.979" v="1171" actId="20577"/>
          <ac:spMkLst>
            <pc:docMk/>
            <pc:sldMk cId="153330792" sldId="258"/>
            <ac:spMk id="15" creationId="{822BA75E-AD2A-77D9-DDA5-8C8CDEBA2686}"/>
          </ac:spMkLst>
        </pc:spChg>
        <pc:spChg chg="add mod">
          <ac:chgData name="eliabe moura" userId="bfd5539472359c38" providerId="Windows Live" clId="Web-{C16ABD1E-F7C3-4040-A51D-93C3B3B6627B}" dt="2024-04-26T08:51:32.850" v="1239" actId="1076"/>
          <ac:spMkLst>
            <pc:docMk/>
            <pc:sldMk cId="153330792" sldId="258"/>
            <ac:spMk id="18" creationId="{54B54FEB-4D21-0E34-41A8-245B4CC87720}"/>
          </ac:spMkLst>
        </pc:spChg>
        <pc:spChg chg="add mod">
          <ac:chgData name="eliabe moura" userId="bfd5539472359c38" providerId="Windows Live" clId="Web-{C16ABD1E-F7C3-4040-A51D-93C3B3B6627B}" dt="2024-04-26T16:22:06.727" v="1495" actId="20577"/>
          <ac:spMkLst>
            <pc:docMk/>
            <pc:sldMk cId="153330792" sldId="258"/>
            <ac:spMk id="19" creationId="{BF5DC804-3582-56DF-61DF-A1ADFADE7946}"/>
          </ac:spMkLst>
        </pc:spChg>
        <pc:spChg chg="mod">
          <ac:chgData name="eliabe moura" userId="bfd5539472359c38" providerId="Windows Live" clId="Web-{C16ABD1E-F7C3-4040-A51D-93C3B3B6627B}" dt="2024-04-25T16:36:22.884" v="933" actId="1076"/>
          <ac:spMkLst>
            <pc:docMk/>
            <pc:sldMk cId="153330792" sldId="258"/>
            <ac:spMk id="20" creationId="{5A922A05-AD26-A12E-1A68-0E36BBE1A97F}"/>
          </ac:spMkLst>
        </pc:spChg>
        <pc:spChg chg="add mod">
          <ac:chgData name="eliabe moura" userId="bfd5539472359c38" providerId="Windows Live" clId="Web-{C16ABD1E-F7C3-4040-A51D-93C3B3B6627B}" dt="2024-04-29T10:39:34.999" v="1535" actId="1076"/>
          <ac:spMkLst>
            <pc:docMk/>
            <pc:sldMk cId="153330792" sldId="258"/>
            <ac:spMk id="23" creationId="{9D480DC7-19E8-AA59-D1E9-4C4CF982762A}"/>
          </ac:spMkLst>
        </pc:spChg>
        <pc:spChg chg="mod">
          <ac:chgData name="eliabe moura" userId="bfd5539472359c38" providerId="Windows Live" clId="Web-{C16ABD1E-F7C3-4040-A51D-93C3B3B6627B}" dt="2024-04-25T16:36:04.977" v="923" actId="1076"/>
          <ac:spMkLst>
            <pc:docMk/>
            <pc:sldMk cId="153330792" sldId="258"/>
            <ac:spMk id="26" creationId="{02DA4D0C-A015-4B46-21CC-1065A0D69517}"/>
          </ac:spMkLst>
        </pc:spChg>
        <pc:spChg chg="mod">
          <ac:chgData name="eliabe moura" userId="bfd5539472359c38" providerId="Windows Live" clId="Web-{C16ABD1E-F7C3-4040-A51D-93C3B3B6627B}" dt="2024-04-26T08:28:49.618" v="1117" actId="20577"/>
          <ac:spMkLst>
            <pc:docMk/>
            <pc:sldMk cId="153330792" sldId="258"/>
            <ac:spMk id="38" creationId="{7B038E1F-13CA-7025-C7C0-F7240B0BDDFE}"/>
          </ac:spMkLst>
        </pc:spChg>
        <pc:spChg chg="mod">
          <ac:chgData name="eliabe moura" userId="bfd5539472359c38" providerId="Windows Live" clId="Web-{C16ABD1E-F7C3-4040-A51D-93C3B3B6627B}" dt="2024-04-25T16:36:05.008" v="924" actId="1076"/>
          <ac:spMkLst>
            <pc:docMk/>
            <pc:sldMk cId="153330792" sldId="258"/>
            <ac:spMk id="47" creationId="{9C914648-E0F1-2B10-1C04-FA2CCBB9403A}"/>
          </ac:spMkLst>
        </pc:spChg>
        <pc:spChg chg="mod">
          <ac:chgData name="eliabe moura" userId="bfd5539472359c38" providerId="Windows Live" clId="Web-{C16ABD1E-F7C3-4040-A51D-93C3B3B6627B}" dt="2024-04-26T08:49:14.935" v="1216" actId="1076"/>
          <ac:spMkLst>
            <pc:docMk/>
            <pc:sldMk cId="153330792" sldId="258"/>
            <ac:spMk id="48" creationId="{273D0051-46BB-D975-81F3-65AB69EEE78C}"/>
          </ac:spMkLst>
        </pc:spChg>
        <pc:spChg chg="mod">
          <ac:chgData name="eliabe moura" userId="bfd5539472359c38" providerId="Windows Live" clId="Web-{C16ABD1E-F7C3-4040-A51D-93C3B3B6627B}" dt="2024-04-25T16:36:05.040" v="925" actId="1076"/>
          <ac:spMkLst>
            <pc:docMk/>
            <pc:sldMk cId="153330792" sldId="258"/>
            <ac:spMk id="49" creationId="{BC11E06B-53B1-7E5D-6079-9C2F119C6896}"/>
          </ac:spMkLst>
        </pc:spChg>
        <pc:spChg chg="mod">
          <ac:chgData name="eliabe moura" userId="bfd5539472359c38" providerId="Windows Live" clId="Web-{C16ABD1E-F7C3-4040-A51D-93C3B3B6627B}" dt="2024-04-26T10:01:18.385" v="1354" actId="1076"/>
          <ac:spMkLst>
            <pc:docMk/>
            <pc:sldMk cId="153330792" sldId="258"/>
            <ac:spMk id="50" creationId="{675619C6-BBA9-FF69-C081-35F1D37328EF}"/>
          </ac:spMkLst>
        </pc:spChg>
        <pc:spChg chg="mod">
          <ac:chgData name="eliabe moura" userId="bfd5539472359c38" providerId="Windows Live" clId="Web-{C16ABD1E-F7C3-4040-A51D-93C3B3B6627B}" dt="2024-04-26T16:15:36.543" v="1438" actId="20577"/>
          <ac:spMkLst>
            <pc:docMk/>
            <pc:sldMk cId="153330792" sldId="258"/>
            <ac:spMk id="52" creationId="{B3E7F964-D524-4B76-9BA5-F04FFF9DFFDA}"/>
          </ac:spMkLst>
        </pc:spChg>
        <pc:picChg chg="mod">
          <ac:chgData name="eliabe moura" userId="bfd5539472359c38" providerId="Windows Live" clId="Web-{C16ABD1E-F7C3-4040-A51D-93C3B3B6627B}" dt="2024-04-25T16:36:05.102" v="927" actId="1076"/>
          <ac:picMkLst>
            <pc:docMk/>
            <pc:sldMk cId="153330792" sldId="258"/>
            <ac:picMk id="4" creationId="{869FA51E-2441-257F-2493-63D46FD4CF8D}"/>
          </ac:picMkLst>
        </pc:picChg>
        <pc:picChg chg="add del mod">
          <ac:chgData name="eliabe moura" userId="bfd5539472359c38" providerId="Windows Live" clId="Web-{C16ABD1E-F7C3-4040-A51D-93C3B3B6627B}" dt="2024-04-24T17:07:48.522" v="354"/>
          <ac:picMkLst>
            <pc:docMk/>
            <pc:sldMk cId="153330792" sldId="258"/>
            <ac:picMk id="6" creationId="{F1BA74A5-BC84-A275-E6AB-4DFEAC142969}"/>
          </ac:picMkLst>
        </pc:picChg>
        <pc:picChg chg="add del mod">
          <ac:chgData name="eliabe moura" userId="bfd5539472359c38" providerId="Windows Live" clId="Web-{C16ABD1E-F7C3-4040-A51D-93C3B3B6627B}" dt="2024-04-25T14:59:53.226" v="648"/>
          <ac:picMkLst>
            <pc:docMk/>
            <pc:sldMk cId="153330792" sldId="258"/>
            <ac:picMk id="9" creationId="{5CB389BD-B43C-4BAF-8886-518BAEF79180}"/>
          </ac:picMkLst>
        </pc:picChg>
        <pc:picChg chg="add mod">
          <ac:chgData name="eliabe moura" userId="bfd5539472359c38" providerId="Windows Live" clId="Web-{C16ABD1E-F7C3-4040-A51D-93C3B3B6627B}" dt="2024-04-26T06:46:50.936" v="1110" actId="1076"/>
          <ac:picMkLst>
            <pc:docMk/>
            <pc:sldMk cId="153330792" sldId="258"/>
            <ac:picMk id="9" creationId="{94DDFB6A-30C3-DF6E-2F76-3C0AF20A12E0}"/>
          </ac:picMkLst>
        </pc:picChg>
        <pc:picChg chg="add mod">
          <ac:chgData name="eliabe moura" userId="bfd5539472359c38" providerId="Windows Live" clId="Web-{C16ABD1E-F7C3-4040-A51D-93C3B3B6627B}" dt="2024-04-29T10:37:59.590" v="1524" actId="1076"/>
          <ac:picMkLst>
            <pc:docMk/>
            <pc:sldMk cId="153330792" sldId="258"/>
            <ac:picMk id="12" creationId="{4A1F4643-7A2C-3D98-A15A-54E043F9ADD2}"/>
          </ac:picMkLst>
        </pc:picChg>
        <pc:picChg chg="add del mod">
          <ac:chgData name="eliabe moura" userId="bfd5539472359c38" providerId="Windows Live" clId="Web-{C16ABD1E-F7C3-4040-A51D-93C3B3B6627B}" dt="2024-04-26T08:36:52.588" v="1181"/>
          <ac:picMkLst>
            <pc:docMk/>
            <pc:sldMk cId="153330792" sldId="258"/>
            <ac:picMk id="14" creationId="{D29B8D32-91EB-2E87-03CA-A01B5EFFEEF5}"/>
          </ac:picMkLst>
        </pc:picChg>
        <pc:picChg chg="add mod">
          <ac:chgData name="eliabe moura" userId="bfd5539472359c38" providerId="Windows Live" clId="Web-{C16ABD1E-F7C3-4040-A51D-93C3B3B6627B}" dt="2024-04-26T08:49:03.918" v="1215" actId="1076"/>
          <ac:picMkLst>
            <pc:docMk/>
            <pc:sldMk cId="153330792" sldId="258"/>
            <ac:picMk id="17" creationId="{4B7B88BF-C4A4-43C3-CB75-CB58BC09A697}"/>
          </ac:picMkLst>
        </pc:picChg>
        <pc:picChg chg="add">
          <ac:chgData name="eliabe moura" userId="bfd5539472359c38" providerId="Windows Live" clId="Web-{C16ABD1E-F7C3-4040-A51D-93C3B3B6627B}" dt="2024-04-29T10:20:22.886" v="1496"/>
          <ac:picMkLst>
            <pc:docMk/>
            <pc:sldMk cId="153330792" sldId="258"/>
            <ac:picMk id="22" creationId="{89EB9B70-8CD8-D4EB-AED2-6715026C37D3}"/>
          </ac:picMkLst>
        </pc:picChg>
        <pc:picChg chg="add del mod">
          <ac:chgData name="eliabe moura" userId="bfd5539472359c38" providerId="Windows Live" clId="Web-{C16ABD1E-F7C3-4040-A51D-93C3B3B6627B}" dt="2024-04-29T10:57:21.532" v="1548"/>
          <ac:picMkLst>
            <pc:docMk/>
            <pc:sldMk cId="153330792" sldId="258"/>
            <ac:picMk id="24" creationId="{C6701AC6-A179-A871-A0CD-DCC1B2C1DE6F}"/>
          </ac:picMkLst>
        </pc:picChg>
      </pc:sldChg>
    </pc:docChg>
  </pc:docChgLst>
  <pc:docChgLst>
    <pc:chgData name="eliabe moura" userId="bfd5539472359c38" providerId="Windows Live" clId="Web-{3AB864F6-18FF-4479-B26F-A50CABEEF648}"/>
    <pc:docChg chg="addSld delSld modSld">
      <pc:chgData name="eliabe moura" userId="bfd5539472359c38" providerId="Windows Live" clId="Web-{3AB864F6-18FF-4479-B26F-A50CABEEF648}" dt="2024-05-01T10:19:10.227" v="926"/>
      <pc:docMkLst>
        <pc:docMk/>
      </pc:docMkLst>
      <pc:sldChg chg="addSp delSp modSp">
        <pc:chgData name="eliabe moura" userId="bfd5539472359c38" providerId="Windows Live" clId="Web-{3AB864F6-18FF-4479-B26F-A50CABEEF648}" dt="2024-05-01T10:19:10.227" v="926"/>
        <pc:sldMkLst>
          <pc:docMk/>
          <pc:sldMk cId="153330792" sldId="258"/>
        </pc:sldMkLst>
        <pc:spChg chg="add del mod ord">
          <ac:chgData name="eliabe moura" userId="bfd5539472359c38" providerId="Windows Live" clId="Web-{3AB864F6-18FF-4479-B26F-A50CABEEF648}" dt="2024-05-01T10:11:01.287" v="900" actId="1076"/>
          <ac:spMkLst>
            <pc:docMk/>
            <pc:sldMk cId="153330792" sldId="258"/>
            <ac:spMk id="2" creationId="{ECC2CDD4-366B-5EED-C9FF-F6CC5E061D33}"/>
          </ac:spMkLst>
        </pc:spChg>
        <pc:spChg chg="mod">
          <ac:chgData name="eliabe moura" userId="bfd5539472359c38" providerId="Windows Live" clId="Web-{3AB864F6-18FF-4479-B26F-A50CABEEF648}" dt="2024-05-01T10:19:10.227" v="926"/>
          <ac:spMkLst>
            <pc:docMk/>
            <pc:sldMk cId="153330792" sldId="258"/>
            <ac:spMk id="5" creationId="{7B28C9CC-CCBA-5C8D-0E99-AF33908BD806}"/>
          </ac:spMkLst>
        </pc:spChg>
        <pc:spChg chg="mod">
          <ac:chgData name="eliabe moura" userId="bfd5539472359c38" providerId="Windows Live" clId="Web-{3AB864F6-18FF-4479-B26F-A50CABEEF648}" dt="2024-05-01T07:54:33.974" v="680" actId="1076"/>
          <ac:spMkLst>
            <pc:docMk/>
            <pc:sldMk cId="153330792" sldId="258"/>
            <ac:spMk id="6" creationId="{08021024-66D5-FF6D-5334-4835BCAADC99}"/>
          </ac:spMkLst>
        </pc:spChg>
        <pc:spChg chg="mod">
          <ac:chgData name="eliabe moura" userId="bfd5539472359c38" providerId="Windows Live" clId="Web-{3AB864F6-18FF-4479-B26F-A50CABEEF648}" dt="2024-05-01T07:54:33.864" v="677" actId="1076"/>
          <ac:spMkLst>
            <pc:docMk/>
            <pc:sldMk cId="153330792" sldId="258"/>
            <ac:spMk id="7" creationId="{6576447A-65AB-BDD7-5F6E-D413A1F138A4}"/>
          </ac:spMkLst>
        </pc:spChg>
        <pc:spChg chg="mod">
          <ac:chgData name="eliabe moura" userId="bfd5539472359c38" providerId="Windows Live" clId="Web-{3AB864F6-18FF-4479-B26F-A50CABEEF648}" dt="2024-05-01T10:17:29.724" v="910" actId="14100"/>
          <ac:spMkLst>
            <pc:docMk/>
            <pc:sldMk cId="153330792" sldId="258"/>
            <ac:spMk id="11" creationId="{DC5DBB7A-C235-7A17-DA8D-67C6322E88DE}"/>
          </ac:spMkLst>
        </pc:spChg>
        <pc:spChg chg="del mod">
          <ac:chgData name="eliabe moura" userId="bfd5539472359c38" providerId="Windows Live" clId="Web-{3AB864F6-18FF-4479-B26F-A50CABEEF648}" dt="2024-05-01T07:52:44.720" v="657"/>
          <ac:spMkLst>
            <pc:docMk/>
            <pc:sldMk cId="153330792" sldId="258"/>
            <ac:spMk id="13" creationId="{279D063D-B626-4CAD-8079-C731D0838CF1}"/>
          </ac:spMkLst>
        </pc:spChg>
        <pc:spChg chg="add del mod">
          <ac:chgData name="eliabe moura" userId="bfd5539472359c38" providerId="Windows Live" clId="Web-{3AB864F6-18FF-4479-B26F-A50CABEEF648}" dt="2024-05-01T09:57:04.822" v="839" actId="20577"/>
          <ac:spMkLst>
            <pc:docMk/>
            <pc:sldMk cId="153330792" sldId="258"/>
            <ac:spMk id="13" creationId="{AA4AC50F-19B8-3285-B847-301FDD71D9E1}"/>
          </ac:spMkLst>
        </pc:spChg>
        <pc:spChg chg="mod">
          <ac:chgData name="eliabe moura" userId="bfd5539472359c38" providerId="Windows Live" clId="Web-{3AB864F6-18FF-4479-B26F-A50CABEEF648}" dt="2024-05-01T10:10:19.786" v="894" actId="20577"/>
          <ac:spMkLst>
            <pc:docMk/>
            <pc:sldMk cId="153330792" sldId="258"/>
            <ac:spMk id="14" creationId="{336CBC84-0C62-8D66-7259-187EED610BB5}"/>
          </ac:spMkLst>
        </pc:spChg>
        <pc:spChg chg="mod">
          <ac:chgData name="eliabe moura" userId="bfd5539472359c38" providerId="Windows Live" clId="Web-{3AB864F6-18FF-4479-B26F-A50CABEEF648}" dt="2024-05-01T10:17:55.631" v="912" actId="1076"/>
          <ac:spMkLst>
            <pc:docMk/>
            <pc:sldMk cId="153330792" sldId="258"/>
            <ac:spMk id="16" creationId="{4EE9D0E7-655D-29E8-93BB-44DC1177BA0B}"/>
          </ac:spMkLst>
        </pc:spChg>
        <pc:spChg chg="mod">
          <ac:chgData name="eliabe moura" userId="bfd5539472359c38" providerId="Windows Live" clId="Web-{3AB864F6-18FF-4479-B26F-A50CABEEF648}" dt="2024-05-01T09:52:44.596" v="800" actId="1076"/>
          <ac:spMkLst>
            <pc:docMk/>
            <pc:sldMk cId="153330792" sldId="258"/>
            <ac:spMk id="19" creationId="{BF5DC804-3582-56DF-61DF-A1ADFADE7946}"/>
          </ac:spMkLst>
        </pc:spChg>
        <pc:spChg chg="del mod">
          <ac:chgData name="eliabe moura" userId="bfd5539472359c38" providerId="Windows Live" clId="Web-{3AB864F6-18FF-4479-B26F-A50CABEEF648}" dt="2024-05-01T07:46:49.911" v="634"/>
          <ac:spMkLst>
            <pc:docMk/>
            <pc:sldMk cId="153330792" sldId="258"/>
            <ac:spMk id="23" creationId="{9D480DC7-19E8-AA59-D1E9-4C4CF982762A}"/>
          </ac:spMkLst>
        </pc:spChg>
        <pc:spChg chg="add del mod">
          <ac:chgData name="eliabe moura" userId="bfd5539472359c38" providerId="Windows Live" clId="Web-{3AB864F6-18FF-4479-B26F-A50CABEEF648}" dt="2024-05-01T10:03:23.133" v="870" actId="20577"/>
          <ac:spMkLst>
            <pc:docMk/>
            <pc:sldMk cId="153330792" sldId="258"/>
            <ac:spMk id="23" creationId="{CAF6B86D-196F-8117-04AA-631745DE20FF}"/>
          </ac:spMkLst>
        </pc:spChg>
        <pc:spChg chg="add del mod">
          <ac:chgData name="eliabe moura" userId="bfd5539472359c38" providerId="Windows Live" clId="Web-{3AB864F6-18FF-4479-B26F-A50CABEEF648}" dt="2024-04-29T11:41:53.592" v="427"/>
          <ac:spMkLst>
            <pc:docMk/>
            <pc:sldMk cId="153330792" sldId="258"/>
            <ac:spMk id="24" creationId="{B0D4EAF7-8536-852F-70B3-C8EDAB7D23F0}"/>
          </ac:spMkLst>
        </pc:spChg>
        <pc:spChg chg="add del mod">
          <ac:chgData name="eliabe moura" userId="bfd5539472359c38" providerId="Windows Live" clId="Web-{3AB864F6-18FF-4479-B26F-A50CABEEF648}" dt="2024-04-29T11:43:27.204" v="464"/>
          <ac:spMkLst>
            <pc:docMk/>
            <pc:sldMk cId="153330792" sldId="258"/>
            <ac:spMk id="25" creationId="{69D634B3-2093-D529-0A9D-830C23507698}"/>
          </ac:spMkLst>
        </pc:spChg>
        <pc:spChg chg="mod">
          <ac:chgData name="eliabe moura" userId="bfd5539472359c38" providerId="Windows Live" clId="Web-{3AB864F6-18FF-4479-B26F-A50CABEEF648}" dt="2024-05-01T07:54:04.895" v="671" actId="1076"/>
          <ac:spMkLst>
            <pc:docMk/>
            <pc:sldMk cId="153330792" sldId="258"/>
            <ac:spMk id="26" creationId="{02DA4D0C-A015-4B46-21CC-1065A0D69517}"/>
          </ac:spMkLst>
        </pc:spChg>
        <pc:spChg chg="mod">
          <ac:chgData name="eliabe moura" userId="bfd5539472359c38" providerId="Windows Live" clId="Web-{3AB864F6-18FF-4479-B26F-A50CABEEF648}" dt="2024-05-01T10:14:20.966" v="908" actId="1076"/>
          <ac:spMkLst>
            <pc:docMk/>
            <pc:sldMk cId="153330792" sldId="258"/>
            <ac:spMk id="30" creationId="{BAA31243-AF60-28B1-D667-26EA9FA79B69}"/>
          </ac:spMkLst>
        </pc:spChg>
        <pc:spChg chg="mod">
          <ac:chgData name="eliabe moura" userId="bfd5539472359c38" providerId="Windows Live" clId="Web-{3AB864F6-18FF-4479-B26F-A50CABEEF648}" dt="2024-05-01T07:54:33.896" v="678" actId="1076"/>
          <ac:spMkLst>
            <pc:docMk/>
            <pc:sldMk cId="153330792" sldId="258"/>
            <ac:spMk id="47" creationId="{9C914648-E0F1-2B10-1C04-FA2CCBB9403A}"/>
          </ac:spMkLst>
        </pc:spChg>
        <pc:spChg chg="mod">
          <ac:chgData name="eliabe moura" userId="bfd5539472359c38" providerId="Windows Live" clId="Web-{3AB864F6-18FF-4479-B26F-A50CABEEF648}" dt="2024-05-01T07:54:33.927" v="679" actId="1076"/>
          <ac:spMkLst>
            <pc:docMk/>
            <pc:sldMk cId="153330792" sldId="258"/>
            <ac:spMk id="49" creationId="{BC11E06B-53B1-7E5D-6079-9C2F119C6896}"/>
          </ac:spMkLst>
        </pc:spChg>
        <pc:spChg chg="mod">
          <ac:chgData name="eliabe moura" userId="bfd5539472359c38" providerId="Windows Live" clId="Web-{3AB864F6-18FF-4479-B26F-A50CABEEF648}" dt="2024-05-01T10:10:46.849" v="898" actId="1076"/>
          <ac:spMkLst>
            <pc:docMk/>
            <pc:sldMk cId="153330792" sldId="258"/>
            <ac:spMk id="50" creationId="{675619C6-BBA9-FF69-C081-35F1D37328EF}"/>
          </ac:spMkLst>
        </pc:spChg>
        <pc:spChg chg="mod">
          <ac:chgData name="eliabe moura" userId="bfd5539472359c38" providerId="Windows Live" clId="Web-{3AB864F6-18FF-4479-B26F-A50CABEEF648}" dt="2024-05-01T09:52:44.549" v="799" actId="1076"/>
          <ac:spMkLst>
            <pc:docMk/>
            <pc:sldMk cId="153330792" sldId="258"/>
            <ac:spMk id="52" creationId="{B3E7F964-D524-4B76-9BA5-F04FFF9DFFDA}"/>
          </ac:spMkLst>
        </pc:spChg>
        <pc:picChg chg="mod ord">
          <ac:chgData name="eliabe moura" userId="bfd5539472359c38" providerId="Windows Live" clId="Web-{3AB864F6-18FF-4479-B26F-A50CABEEF648}" dt="2024-05-01T07:54:33.833" v="676" actId="1076"/>
          <ac:picMkLst>
            <pc:docMk/>
            <pc:sldMk cId="153330792" sldId="258"/>
            <ac:picMk id="12" creationId="{4A1F4643-7A2C-3D98-A15A-54E043F9ADD2}"/>
          </ac:picMkLst>
        </pc:picChg>
        <pc:picChg chg="add mod">
          <ac:chgData name="eliabe moura" userId="bfd5539472359c38" providerId="Windows Live" clId="Web-{3AB864F6-18FF-4479-B26F-A50CABEEF648}" dt="2024-04-29T11:23:06.309" v="214" actId="1076"/>
          <ac:picMkLst>
            <pc:docMk/>
            <pc:sldMk cId="153330792" sldId="258"/>
            <ac:picMk id="21" creationId="{6E820178-B048-B126-6929-FACF25D9AC13}"/>
          </ac:picMkLst>
        </pc:picChg>
        <pc:picChg chg="add del mod">
          <ac:chgData name="eliabe moura" userId="bfd5539472359c38" providerId="Windows Live" clId="Web-{3AB864F6-18FF-4479-B26F-A50CABEEF648}" dt="2024-05-01T09:58:43.013" v="844"/>
          <ac:picMkLst>
            <pc:docMk/>
            <pc:sldMk cId="153330792" sldId="258"/>
            <ac:picMk id="24" creationId="{CBD177A1-37E5-962F-50C4-B271DE5E5385}"/>
          </ac:picMkLst>
        </pc:picChg>
        <pc:picChg chg="add mod">
          <ac:chgData name="eliabe moura" userId="bfd5539472359c38" providerId="Windows Live" clId="Web-{3AB864F6-18FF-4479-B26F-A50CABEEF648}" dt="2024-05-01T09:59:50.499" v="855" actId="1076"/>
          <ac:picMkLst>
            <pc:docMk/>
            <pc:sldMk cId="153330792" sldId="258"/>
            <ac:picMk id="25" creationId="{889CD2AB-8DBD-5564-2EEB-8D0A18986FA4}"/>
          </ac:picMkLst>
        </pc:picChg>
      </pc:sldChg>
      <pc:sldChg chg="del">
        <pc:chgData name="eliabe moura" userId="bfd5539472359c38" providerId="Windows Live" clId="Web-{3AB864F6-18FF-4479-B26F-A50CABEEF648}" dt="2024-05-01T07:39:55.568" v="617"/>
        <pc:sldMkLst>
          <pc:docMk/>
          <pc:sldMk cId="2198389472" sldId="259"/>
        </pc:sldMkLst>
      </pc:sldChg>
      <pc:sldChg chg="add del replId">
        <pc:chgData name="eliabe moura" userId="bfd5539472359c38" providerId="Windows Live" clId="Web-{3AB864F6-18FF-4479-B26F-A50CABEEF648}" dt="2024-05-01T10:11:21.772" v="901"/>
        <pc:sldMkLst>
          <pc:docMk/>
          <pc:sldMk cId="3958949735"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3782616" y="7482420"/>
            <a:ext cx="22695694" cy="15917333"/>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3782616" y="24013587"/>
            <a:ext cx="22695694" cy="110384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01.05.2024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01.05.2024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1655474" y="2434167"/>
            <a:ext cx="6525012" cy="38745587"/>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2080439" y="2434167"/>
            <a:ext cx="19196774" cy="3874558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01.05.2024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01.05.2024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064678" y="11398257"/>
            <a:ext cx="26100048" cy="1901824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2064678" y="30596423"/>
            <a:ext cx="26100048" cy="1000124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01.05.2024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2080439" y="12170833"/>
            <a:ext cx="12860893" cy="2900892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15319593" y="12170833"/>
            <a:ext cx="12860893" cy="2900892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01.05.2024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2084380" y="2434170"/>
            <a:ext cx="26100048" cy="8837087"/>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2084381" y="11207753"/>
            <a:ext cx="12801789" cy="54927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2084381" y="16700500"/>
            <a:ext cx="12801789" cy="2456392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15319593" y="11207753"/>
            <a:ext cx="12864835" cy="549274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15319593" y="16700500"/>
            <a:ext cx="12864835" cy="2456392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01.05.2024</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01.05.2024</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01.05.2024</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084381" y="3048000"/>
            <a:ext cx="9759935" cy="106680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12864835" y="6582837"/>
            <a:ext cx="15319593" cy="3249083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2084381" y="13716000"/>
            <a:ext cx="9759935" cy="25410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01.05.2024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084381" y="3048000"/>
            <a:ext cx="9759935" cy="106680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12864835" y="6582837"/>
            <a:ext cx="15319593" cy="324908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2084381" y="13716000"/>
            <a:ext cx="9759935" cy="25410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01.05.2024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2080439" y="2434170"/>
            <a:ext cx="26100048" cy="8837087"/>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2080439" y="12170833"/>
            <a:ext cx="26100048" cy="29008920"/>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2080439" y="42375670"/>
            <a:ext cx="6808708" cy="2434167"/>
          </a:xfrm>
          <a:prstGeom prst="rect">
            <a:avLst/>
          </a:prstGeom>
        </p:spPr>
        <p:txBody>
          <a:bodyPr vert="horz" lIns="91440" tIns="45720" rIns="91440" bIns="45720" rtlCol="0" anchor="ctr"/>
          <a:lstStyle>
            <a:lvl1pPr algn="l">
              <a:defRPr sz="1200">
                <a:solidFill>
                  <a:schemeClr val="tx1">
                    <a:tint val="82000"/>
                  </a:schemeClr>
                </a:solidFill>
              </a:defRPr>
            </a:lvl1pPr>
          </a:lstStyle>
          <a:p>
            <a:fld id="{F0E51C7C-CEA3-4CAA-BE4B-344879E7C377}" type="datetimeFigureOut">
              <a:rPr lang="de-DE" smtClean="0"/>
              <a:t>01.05.2024</a:t>
            </a:fld>
            <a:endParaRPr lang="de-DE"/>
          </a:p>
        </p:txBody>
      </p:sp>
      <p:sp>
        <p:nvSpPr>
          <p:cNvPr id="5" name="Espaço Reservado para Rodapé 4"/>
          <p:cNvSpPr>
            <a:spLocks noGrp="1"/>
          </p:cNvSpPr>
          <p:nvPr>
            <p:ph type="ftr" sz="quarter" idx="3"/>
          </p:nvPr>
        </p:nvSpPr>
        <p:spPr>
          <a:xfrm>
            <a:off x="10023932" y="42375670"/>
            <a:ext cx="10213062" cy="243416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Espaço Reservado para Número de Slide 5"/>
          <p:cNvSpPr>
            <a:spLocks noGrp="1"/>
          </p:cNvSpPr>
          <p:nvPr>
            <p:ph type="sldNum" sz="quarter" idx="4"/>
          </p:nvPr>
        </p:nvSpPr>
        <p:spPr>
          <a:xfrm>
            <a:off x="21371778" y="42375670"/>
            <a:ext cx="6808708" cy="2434167"/>
          </a:xfrm>
          <a:prstGeom prst="rect">
            <a:avLst/>
          </a:prstGeom>
        </p:spPr>
        <p:txBody>
          <a:bodyPr vert="horz" lIns="91440" tIns="45720" rIns="91440" bIns="45720" rtlCol="0" anchor="ctr"/>
          <a:lstStyle>
            <a:lvl1pPr algn="r">
              <a:defRPr sz="1200">
                <a:solidFill>
                  <a:schemeClr val="tx1">
                    <a:tint val="82000"/>
                  </a:schemeClr>
                </a:solidFill>
              </a:defRPr>
            </a:lvl1pPr>
          </a:lstStyle>
          <a:p>
            <a:fld id="{754FE2FE-B55E-4328-8F5C-2CEB8781A47B}" type="slidenum">
              <a:rPr lang="de-DE" smtClean="0"/>
              <a:t>‹#›</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5.jpeg"/><Relationship Id="rId3" Type="http://schemas.openxmlformats.org/officeDocument/2006/relationships/hyperlink" Target="https://thecommonsjournal.org/articles/10.5334/ijc.1176" TargetMode="External"/><Relationship Id="rId7" Type="http://schemas.openxmlformats.org/officeDocument/2006/relationships/hyperlink" Target="https://www.forbes.com/advisor/business/porters-five-forces/" TargetMode="External"/><Relationship Id="rId12" Type="http://schemas.openxmlformats.org/officeDocument/2006/relationships/hyperlink" Target="https://www.kaggle.com/datasets/vardhansiramdasu/fraudulent-transactions-prediction"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files.eric.ed.gov/fulltext/EJ1403991.pdf" TargetMode="External"/><Relationship Id="rId11" Type="http://schemas.openxmlformats.org/officeDocument/2006/relationships/image" Target="../media/image4.png"/><Relationship Id="rId5" Type="http://schemas.openxmlformats.org/officeDocument/2006/relationships/hyperlink" Target="https://www.researchgate.net/figure/Proposed-data-driven-approaches-for-credit-card-fraud-detection_fig1_323858923" TargetMode="External"/><Relationship Id="rId15" Type="http://schemas.openxmlformats.org/officeDocument/2006/relationships/image" Target="../media/image7.jpeg"/><Relationship Id="rId10" Type="http://schemas.openxmlformats.org/officeDocument/2006/relationships/image" Target="../media/image3.png"/><Relationship Id="rId4" Type="http://schemas.openxmlformats.org/officeDocument/2006/relationships/hyperlink" Target="https://arxiv.org/pdf/2307.07119.pdf" TargetMode="External"/><Relationship Id="rId9" Type="http://schemas.openxmlformats.org/officeDocument/2006/relationships/hyperlink" Target="https://www.researchgate.net/profile/Kim-Phuc-Tran?_tp=eyJjb250ZXh0Ijp7ImZpcnN0UGFnZSI6Il9kaXJlY3QiLCJwYWdlIjoiX2RpcmVjdCJ9fQ" TargetMode="External"/><Relationship Id="rId1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descr="Diagrama&#10;&#10;Descrição gerada automaticamente">
            <a:extLst>
              <a:ext uri="{FF2B5EF4-FFF2-40B4-BE49-F238E27FC236}">
                <a16:creationId xmlns:a16="http://schemas.microsoft.com/office/drawing/2014/main" id="{4A1F4643-7A2C-3D98-A15A-54E043F9ADD2}"/>
              </a:ext>
            </a:extLst>
          </p:cNvPr>
          <p:cNvPicPr>
            <a:picLocks noChangeAspect="1"/>
          </p:cNvPicPr>
          <p:nvPr/>
        </p:nvPicPr>
        <p:blipFill>
          <a:blip r:embed="rId2"/>
          <a:stretch>
            <a:fillRect/>
          </a:stretch>
        </p:blipFill>
        <p:spPr>
          <a:xfrm>
            <a:off x="9386085" y="15601885"/>
            <a:ext cx="5160626" cy="5278228"/>
          </a:xfrm>
          <a:prstGeom prst="rect">
            <a:avLst/>
          </a:prstGeom>
        </p:spPr>
      </p:pic>
      <p:sp>
        <p:nvSpPr>
          <p:cNvPr id="2" name="CaixaDeTexto 1">
            <a:extLst>
              <a:ext uri="{FF2B5EF4-FFF2-40B4-BE49-F238E27FC236}">
                <a16:creationId xmlns:a16="http://schemas.microsoft.com/office/drawing/2014/main" id="{ECC2CDD4-366B-5EED-C9FF-F6CC5E061D33}"/>
              </a:ext>
            </a:extLst>
          </p:cNvPr>
          <p:cNvSpPr txBox="1"/>
          <p:nvPr/>
        </p:nvSpPr>
        <p:spPr>
          <a:xfrm>
            <a:off x="15954314" y="34506450"/>
            <a:ext cx="14468565" cy="106490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endParaRPr lang="pt-BR" sz="4400" b="1">
              <a:latin typeface="Arial"/>
              <a:cs typeface="Arial"/>
            </a:endParaRPr>
          </a:p>
          <a:p>
            <a:r>
              <a:rPr lang="en-US" sz="4400" b="1">
                <a:latin typeface="Arial"/>
                <a:cs typeface="Arial"/>
              </a:rPr>
              <a:t>.</a:t>
            </a:r>
            <a:r>
              <a:rPr lang="en-US" sz="2500">
                <a:latin typeface="Arial"/>
                <a:cs typeface="Arial"/>
              </a:rPr>
              <a:t> Anamika Sen. (2022, p.1) Open Source Software [Online] Available at:   </a:t>
            </a:r>
            <a:r>
              <a:rPr lang="en-US" sz="2500">
                <a:solidFill>
                  <a:srgbClr val="000000"/>
                </a:solidFill>
                <a:latin typeface="Arial"/>
                <a:cs typeface="Arial"/>
              </a:rPr>
              <a:t>    </a:t>
            </a:r>
            <a:endParaRPr lang="en-US" sz="2500">
              <a:solidFill>
                <a:srgbClr val="1155CC"/>
              </a:solidFill>
              <a:latin typeface="Arial"/>
              <a:cs typeface="Arial"/>
            </a:endParaRPr>
          </a:p>
          <a:p>
            <a:r>
              <a:rPr lang="en-US" sz="2500">
                <a:solidFill>
                  <a:srgbClr val="000000"/>
                </a:solidFill>
                <a:latin typeface="Arial"/>
                <a:cs typeface="Arial"/>
                <a:hlinkClick r:id="rId3"/>
              </a:rPr>
              <a:t>https://thecommonsjournal.org/articles/10.5334/ijc.1176</a:t>
            </a:r>
            <a:r>
              <a:rPr lang="en-US" sz="2500">
                <a:solidFill>
                  <a:srgbClr val="000000"/>
                </a:solidFill>
                <a:latin typeface="Arial"/>
                <a:cs typeface="Arial"/>
              </a:rPr>
              <a:t>                    </a:t>
            </a:r>
            <a:endParaRPr lang="en-US" sz="2500">
              <a:solidFill>
                <a:srgbClr val="1155CC"/>
              </a:solidFill>
              <a:latin typeface="Arial"/>
              <a:cs typeface="Arial"/>
            </a:endParaRPr>
          </a:p>
          <a:p>
            <a:r>
              <a:rPr lang="en-US" sz="2500">
                <a:latin typeface="Arial"/>
                <a:cs typeface="Arial"/>
              </a:rPr>
              <a:t>[Accessed 08 March 2024].</a:t>
            </a:r>
          </a:p>
          <a:p>
            <a:r>
              <a:rPr lang="en-US" sz="4400" b="1">
                <a:latin typeface="Arial"/>
                <a:cs typeface="Arial"/>
              </a:rPr>
              <a:t>.</a:t>
            </a:r>
            <a:r>
              <a:rPr lang="en-US" sz="2500">
                <a:latin typeface="Arial"/>
                <a:cs typeface="Arial"/>
              </a:rPr>
              <a:t> </a:t>
            </a:r>
            <a:r>
              <a:rPr lang="en-US" sz="2500" err="1">
                <a:latin typeface="Arial"/>
                <a:cs typeface="Arial"/>
              </a:rPr>
              <a:t>Kartikay</a:t>
            </a:r>
            <a:r>
              <a:rPr lang="en-US" sz="2500">
                <a:latin typeface="Arial"/>
                <a:cs typeface="Arial"/>
              </a:rPr>
              <a:t> </a:t>
            </a:r>
            <a:r>
              <a:rPr lang="en-US" sz="2500" err="1">
                <a:latin typeface="Arial"/>
                <a:cs typeface="Arial"/>
              </a:rPr>
              <a:t>Goyle</a:t>
            </a:r>
            <a:r>
              <a:rPr lang="en-US" sz="2500">
                <a:latin typeface="Arial"/>
                <a:cs typeface="Arial"/>
              </a:rPr>
              <a:t>. (2023, p.1) A Machine Learning Approach [Online] Available at:</a:t>
            </a:r>
            <a:endParaRPr lang="en-US" sz="2500">
              <a:solidFill>
                <a:srgbClr val="000000"/>
              </a:solidFill>
              <a:latin typeface="Arial"/>
              <a:cs typeface="Arial"/>
            </a:endParaRPr>
          </a:p>
          <a:p>
            <a:r>
              <a:rPr lang="en-US" sz="2500">
                <a:solidFill>
                  <a:srgbClr val="1155CC"/>
                </a:solidFill>
                <a:latin typeface="Arial"/>
                <a:cs typeface="Arial"/>
                <a:hlinkClick r:id="rId4"/>
              </a:rPr>
              <a:t>2307.07119.pdf (arxiv.org)</a:t>
            </a:r>
            <a:endParaRPr lang="en-US" sz="2500">
              <a:solidFill>
                <a:srgbClr val="1155CC"/>
              </a:solidFill>
              <a:latin typeface="Arial"/>
              <a:cs typeface="Arial"/>
            </a:endParaRPr>
          </a:p>
          <a:p>
            <a:r>
              <a:rPr lang="en-US" sz="2500">
                <a:latin typeface="Arial"/>
                <a:cs typeface="Arial"/>
              </a:rPr>
              <a:t>[Accessed 10 March 2024].</a:t>
            </a:r>
            <a:endParaRPr lang="en-US" sz="2500"/>
          </a:p>
          <a:p>
            <a:r>
              <a:rPr lang="en-US" sz="4400" b="1">
                <a:solidFill>
                  <a:srgbClr val="000000"/>
                </a:solidFill>
                <a:latin typeface="Arial"/>
                <a:ea typeface="Roboto"/>
                <a:cs typeface="Arial"/>
              </a:rPr>
              <a:t>.</a:t>
            </a:r>
            <a:r>
              <a:rPr lang="en-IE" sz="2500">
                <a:solidFill>
                  <a:srgbClr val="111111"/>
                </a:solidFill>
                <a:latin typeface="Roboto"/>
                <a:ea typeface="Roboto"/>
                <a:cs typeface="Roboto"/>
              </a:rPr>
              <a:t> </a:t>
            </a:r>
            <a:r>
              <a:rPr lang="en-IE" sz="2500">
                <a:solidFill>
                  <a:srgbClr val="111111"/>
                </a:solidFill>
                <a:latin typeface="Arial"/>
                <a:ea typeface="Roboto"/>
                <a:cs typeface="Roboto"/>
              </a:rPr>
              <a:t>Kim Phuc Tran (2018)</a:t>
            </a:r>
            <a:r>
              <a:rPr lang="en-US" sz="2500">
                <a:latin typeface="Arial"/>
                <a:ea typeface="+mn-lt"/>
                <a:cs typeface="Arial"/>
              </a:rPr>
              <a:t> </a:t>
            </a:r>
            <a:r>
              <a:rPr lang="en-US" sz="2500">
                <a:latin typeface="Arial"/>
                <a:ea typeface="Roboto"/>
                <a:cs typeface="Arial"/>
              </a:rPr>
              <a:t>Real Time Data-Driven Approach </a:t>
            </a:r>
            <a:r>
              <a:rPr lang="en-US" sz="2500">
                <a:latin typeface="Arial"/>
                <a:ea typeface="+mn-lt"/>
                <a:cs typeface="Arial"/>
              </a:rPr>
              <a:t>[Online] Available at:</a:t>
            </a:r>
            <a:endParaRPr lang="en-US" sz="2500">
              <a:solidFill>
                <a:srgbClr val="000000"/>
              </a:solidFill>
              <a:latin typeface="Arial"/>
              <a:ea typeface="+mn-lt"/>
              <a:cs typeface="Segoe UI"/>
            </a:endParaRPr>
          </a:p>
          <a:p>
            <a:r>
              <a:rPr lang="en-US" sz="2500">
                <a:solidFill>
                  <a:srgbClr val="467886"/>
                </a:solidFill>
                <a:latin typeface="Segoe UI"/>
                <a:ea typeface="+mn-lt"/>
                <a:cs typeface="Segoe UI"/>
                <a:hlinkClick r:id="rId5">
                  <a:extLst>
                    <a:ext uri="{A12FA001-AC4F-418D-AE19-62706E023703}">
                      <ahyp:hlinkClr xmlns:ahyp="http://schemas.microsoft.com/office/drawing/2018/hyperlinkcolor" val="tx"/>
                    </a:ext>
                  </a:extLst>
                </a:hlinkClick>
              </a:rPr>
              <a:t>Proposed data-driven approaches for credit card fraud detection  | Download Scientific</a:t>
            </a:r>
            <a:endParaRPr lang="en-US">
              <a:solidFill>
                <a:srgbClr val="000000"/>
              </a:solidFill>
              <a:latin typeface="Aptos" panose="020B0004020202020204"/>
              <a:ea typeface="+mn-lt"/>
              <a:cs typeface="Segoe UI"/>
            </a:endParaRPr>
          </a:p>
          <a:p>
            <a:r>
              <a:rPr lang="en-US" sz="2500">
                <a:solidFill>
                  <a:srgbClr val="467886"/>
                </a:solidFill>
                <a:latin typeface="Segoe UI"/>
                <a:ea typeface="+mn-lt"/>
                <a:cs typeface="Segoe UI"/>
                <a:hlinkClick r:id="rId5">
                  <a:extLst>
                    <a:ext uri="{A12FA001-AC4F-418D-AE19-62706E023703}">
                      <ahyp:hlinkClr xmlns:ahyp="http://schemas.microsoft.com/office/drawing/2018/hyperlinkcolor" val="tx"/>
                    </a:ext>
                  </a:extLst>
                </a:hlinkClick>
              </a:rPr>
              <a:t>Diagram (researchgate.net)</a:t>
            </a:r>
            <a:endParaRPr lang="en-US"/>
          </a:p>
          <a:p>
            <a:r>
              <a:rPr lang="en-US" sz="2500">
                <a:latin typeface="Arial"/>
                <a:ea typeface="+mn-lt"/>
                <a:cs typeface="Arial"/>
              </a:rPr>
              <a:t>[Accessed 25 April 2024].</a:t>
            </a:r>
          </a:p>
          <a:p>
            <a:r>
              <a:rPr lang="en-US" sz="4400" b="1">
                <a:latin typeface="Arial"/>
                <a:ea typeface="+mn-lt"/>
                <a:cs typeface="Arial"/>
              </a:rPr>
              <a:t>.</a:t>
            </a:r>
            <a:r>
              <a:rPr lang="en-US" sz="2500">
                <a:latin typeface="Arial"/>
                <a:ea typeface="+mn-lt"/>
                <a:cs typeface="Arial"/>
              </a:rPr>
              <a:t> Frank Lee (2023) </a:t>
            </a:r>
            <a:r>
              <a:rPr lang="en-US" sz="2500">
                <a:ea typeface="+mn-lt"/>
                <a:cs typeface="+mn-lt"/>
              </a:rPr>
              <a:t>Using Supervised Machine Learning and CRISP-DM</a:t>
            </a:r>
            <a:r>
              <a:rPr lang="en-US" sz="2500">
                <a:latin typeface="Arial"/>
                <a:ea typeface="+mn-lt"/>
                <a:cs typeface="Arial"/>
              </a:rPr>
              <a:t> [Online]Available at:</a:t>
            </a:r>
            <a:endParaRPr lang="en-US" sz="2500">
              <a:latin typeface="Segoe UI"/>
              <a:ea typeface="+mn-lt"/>
              <a:cs typeface="Segoe UI"/>
            </a:endParaRPr>
          </a:p>
          <a:p>
            <a:r>
              <a:rPr lang="en-US" sz="2500">
                <a:latin typeface="Segoe UI"/>
                <a:ea typeface="+mn-lt"/>
                <a:cs typeface="Segoe UI"/>
                <a:hlinkClick r:id="rId6"/>
              </a:rPr>
              <a:t>EJ1403991.pdf (ed.gov)</a:t>
            </a:r>
            <a:endParaRPr lang="en-US" sz="2500">
              <a:latin typeface="Segoe UI"/>
              <a:ea typeface="+mn-lt"/>
              <a:cs typeface="Segoe UI"/>
            </a:endParaRPr>
          </a:p>
          <a:p>
            <a:r>
              <a:rPr lang="en-US" sz="2500">
                <a:latin typeface="Arial"/>
                <a:ea typeface="+mn-lt"/>
                <a:cs typeface="Arial"/>
              </a:rPr>
              <a:t>[Accessed 29 April 2024].</a:t>
            </a:r>
          </a:p>
          <a:p>
            <a:r>
              <a:rPr lang="en-US" sz="4400" b="1">
                <a:latin typeface="Arial"/>
                <a:ea typeface="+mn-lt"/>
                <a:cs typeface="Arial"/>
              </a:rPr>
              <a:t>.</a:t>
            </a:r>
            <a:r>
              <a:rPr lang="en-US" sz="2500">
                <a:latin typeface="Arial"/>
                <a:ea typeface="+mn-lt"/>
                <a:cs typeface="+mn-lt"/>
              </a:rPr>
              <a:t> Monique</a:t>
            </a:r>
            <a:r>
              <a:rPr lang="en-US" sz="2500">
                <a:latin typeface="Arial"/>
                <a:cs typeface="Arial"/>
              </a:rPr>
              <a:t> Danao (</a:t>
            </a:r>
            <a:r>
              <a:rPr lang="en-US" sz="2500">
                <a:latin typeface="Arial"/>
                <a:ea typeface="+mn-lt"/>
                <a:cs typeface="+mn-lt"/>
              </a:rPr>
              <a:t>2024</a:t>
            </a:r>
            <a:r>
              <a:rPr lang="en-US" sz="2500">
                <a:latin typeface="Arial"/>
                <a:cs typeface="Arial"/>
              </a:rPr>
              <a:t>) </a:t>
            </a:r>
            <a:r>
              <a:rPr lang="en-US" sz="2500" b="1">
                <a:solidFill>
                  <a:srgbClr val="333333"/>
                </a:solidFill>
                <a:latin typeface="Arial"/>
                <a:ea typeface="+mn-lt"/>
                <a:cs typeface="Arial"/>
              </a:rPr>
              <a:t>Porter’s</a:t>
            </a:r>
            <a:r>
              <a:rPr lang="en-US" sz="2500" b="1">
                <a:solidFill>
                  <a:srgbClr val="333333"/>
                </a:solidFill>
                <a:latin typeface="Arial"/>
                <a:cs typeface="Arial"/>
              </a:rPr>
              <a:t> Five Forces</a:t>
            </a:r>
            <a:r>
              <a:rPr lang="en-US" sz="2500">
                <a:solidFill>
                  <a:srgbClr val="000000"/>
                </a:solidFill>
                <a:latin typeface="Arial"/>
                <a:cs typeface="Arial"/>
              </a:rPr>
              <a:t>[</a:t>
            </a:r>
            <a:r>
              <a:rPr lang="en-US" sz="2500">
                <a:latin typeface="Arial"/>
                <a:cs typeface="Arial"/>
              </a:rPr>
              <a:t>Online]Available at:</a:t>
            </a:r>
            <a:endParaRPr lang="en-US"/>
          </a:p>
          <a:p>
            <a:r>
              <a:rPr lang="en-US" sz="2500">
                <a:ea typeface="+mn-lt"/>
                <a:cs typeface="+mn-lt"/>
                <a:hlinkClick r:id="rId7"/>
              </a:rPr>
              <a:t>Porter’s Five Forces: Definition &amp; How To Use The Model – Forbes Advisor</a:t>
            </a:r>
            <a:endParaRPr lang="en-US"/>
          </a:p>
          <a:p>
            <a:r>
              <a:rPr lang="en-US" sz="2500">
                <a:latin typeface="Arial"/>
                <a:cs typeface="Arial"/>
              </a:rPr>
              <a:t>[Accessed 24 April 2024].</a:t>
            </a:r>
          </a:p>
          <a:p>
            <a:endParaRPr lang="en-US" sz="2500">
              <a:latin typeface="Arial"/>
              <a:cs typeface="Arial"/>
            </a:endParaRPr>
          </a:p>
          <a:p>
            <a:endParaRPr lang="en-US" sz="2500">
              <a:latin typeface="Arial"/>
              <a:cs typeface="Arial"/>
            </a:endParaRPr>
          </a:p>
          <a:p>
            <a:br>
              <a:rPr lang="en-US"/>
            </a:br>
            <a:br>
              <a:rPr lang="en-US"/>
            </a:br>
            <a:endParaRPr lang="en-US"/>
          </a:p>
        </p:txBody>
      </p:sp>
      <p:sp>
        <p:nvSpPr>
          <p:cNvPr id="11" name="Retângulo 10">
            <a:extLst>
              <a:ext uri="{FF2B5EF4-FFF2-40B4-BE49-F238E27FC236}">
                <a16:creationId xmlns:a16="http://schemas.microsoft.com/office/drawing/2014/main" id="{DC5DBB7A-C235-7A17-DA8D-67C6322E88DE}"/>
              </a:ext>
            </a:extLst>
          </p:cNvPr>
          <p:cNvSpPr/>
          <p:nvPr/>
        </p:nvSpPr>
        <p:spPr>
          <a:xfrm>
            <a:off x="211974" y="222143"/>
            <a:ext cx="29822014" cy="6116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11" tIns="45706" rIns="91411" bIns="45706" rtlCol="0" anchor="ctr"/>
          <a:lstStyle/>
          <a:p>
            <a:pPr algn="ctr"/>
            <a:endParaRPr lang="pt-BR" sz="2400">
              <a:solidFill>
                <a:schemeClr val="bg1"/>
              </a:solidFill>
              <a:cs typeface="Calibri"/>
            </a:endParaRPr>
          </a:p>
        </p:txBody>
      </p:sp>
      <p:sp>
        <p:nvSpPr>
          <p:cNvPr id="5" name="CaixaDeTexto 4">
            <a:extLst>
              <a:ext uri="{FF2B5EF4-FFF2-40B4-BE49-F238E27FC236}">
                <a16:creationId xmlns:a16="http://schemas.microsoft.com/office/drawing/2014/main" id="{7B28C9CC-CCBA-5C8D-0E99-AF33908BD806}"/>
              </a:ext>
            </a:extLst>
          </p:cNvPr>
          <p:cNvSpPr txBox="1"/>
          <p:nvPr/>
        </p:nvSpPr>
        <p:spPr>
          <a:xfrm>
            <a:off x="8350208" y="1753432"/>
            <a:ext cx="28117487" cy="1107967"/>
          </a:xfrm>
          <a:prstGeom prst="rect">
            <a:avLst/>
          </a:prstGeom>
          <a:noFill/>
        </p:spPr>
        <p:txBody>
          <a:bodyPr rot="0" spcFirstLastPara="0" vertOverflow="overflow" horzOverflow="overflow" vert="horz" wrap="square" lIns="91411" tIns="45706" rIns="91411" bIns="45706" numCol="1" spcCol="0" rtlCol="0" fromWordArt="0" anchor="t" anchorCtr="0" forceAA="0" compatLnSpc="1">
            <a:prstTxWarp prst="textNoShape">
              <a:avLst/>
            </a:prstTxWarp>
            <a:spAutoFit/>
          </a:bodyPr>
          <a:lstStyle/>
          <a:p>
            <a:r>
              <a:rPr lang="en-IE" sz="6600" b="1" baseline="0">
                <a:solidFill>
                  <a:srgbClr val="FFFFFF"/>
                </a:solidFill>
                <a:latin typeface="Arial"/>
              </a:rPr>
              <a:t>    Approach to Fraud Detection</a:t>
            </a:r>
            <a:endParaRPr lang="en-IE" sz="6600" b="1">
              <a:solidFill>
                <a:schemeClr val="bg1"/>
              </a:solidFill>
              <a:latin typeface="Arial"/>
              <a:cs typeface="Calibri"/>
            </a:endParaRPr>
          </a:p>
        </p:txBody>
      </p:sp>
      <p:sp>
        <p:nvSpPr>
          <p:cNvPr id="10" name="Retângulo: Cantos Arredondados 9">
            <a:extLst>
              <a:ext uri="{FF2B5EF4-FFF2-40B4-BE49-F238E27FC236}">
                <a16:creationId xmlns:a16="http://schemas.microsoft.com/office/drawing/2014/main" id="{CF3E01B2-F039-5B62-7754-7E347CAC2A62}"/>
              </a:ext>
            </a:extLst>
          </p:cNvPr>
          <p:cNvSpPr/>
          <p:nvPr/>
        </p:nvSpPr>
        <p:spPr>
          <a:xfrm>
            <a:off x="914024" y="6645173"/>
            <a:ext cx="13693368" cy="1028294"/>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11" tIns="45706" rIns="91411" bIns="45706" rtlCol="0" anchor="ctr"/>
          <a:lstStyle/>
          <a:p>
            <a:pPr algn="ctr"/>
            <a:r>
              <a:rPr lang="pt-BR" sz="3699">
                <a:solidFill>
                  <a:schemeClr val="bg1"/>
                </a:solidFill>
                <a:latin typeface="Arial"/>
                <a:ea typeface="Calibri"/>
                <a:cs typeface="Calibri"/>
              </a:rPr>
              <a:t>ABSTRACT</a:t>
            </a:r>
          </a:p>
        </p:txBody>
      </p:sp>
      <p:sp>
        <p:nvSpPr>
          <p:cNvPr id="16" name="CaixaDeTexto 15">
            <a:extLst>
              <a:ext uri="{FF2B5EF4-FFF2-40B4-BE49-F238E27FC236}">
                <a16:creationId xmlns:a16="http://schemas.microsoft.com/office/drawing/2014/main" id="{4EE9D0E7-655D-29E8-93BB-44DC1177BA0B}"/>
              </a:ext>
            </a:extLst>
          </p:cNvPr>
          <p:cNvSpPr txBox="1"/>
          <p:nvPr/>
        </p:nvSpPr>
        <p:spPr>
          <a:xfrm>
            <a:off x="4424215" y="3908868"/>
            <a:ext cx="21675176" cy="1931270"/>
          </a:xfrm>
          <a:prstGeom prst="rect">
            <a:avLst/>
          </a:prstGeom>
          <a:noFill/>
        </p:spPr>
        <p:txBody>
          <a:bodyPr rot="0" spcFirstLastPara="0" vertOverflow="overflow" horzOverflow="overflow" vert="horz" wrap="square" lIns="91411" tIns="45706" rIns="91411" bIns="45706" numCol="1" spcCol="0" rtlCol="0" fromWordArt="0" anchor="t" anchorCtr="0" forceAA="0" compatLnSpc="1">
            <a:prstTxWarp prst="textNoShape">
              <a:avLst/>
            </a:prstTxWarp>
            <a:spAutoFit/>
          </a:bodyPr>
          <a:lstStyle/>
          <a:p>
            <a:r>
              <a:rPr lang="en-IE" sz="3550">
                <a:solidFill>
                  <a:schemeClr val="bg1"/>
                </a:solidFill>
                <a:ea typeface="Calibri"/>
                <a:cs typeface="Calibri"/>
              </a:rPr>
              <a:t>  </a:t>
            </a:r>
            <a:r>
              <a:rPr lang="en-IE" sz="3550" baseline="30000">
                <a:solidFill>
                  <a:schemeClr val="bg1"/>
                </a:solidFill>
                <a:ea typeface="Calibri"/>
                <a:cs typeface="Calibri"/>
              </a:rPr>
              <a:t>                    </a:t>
            </a:r>
            <a:r>
              <a:rPr lang="en-IE" sz="3950" baseline="30000">
                <a:solidFill>
                  <a:schemeClr val="bg1"/>
                </a:solidFill>
                <a:ea typeface="Calibri"/>
                <a:cs typeface="Calibri"/>
              </a:rPr>
              <a:t>     </a:t>
            </a:r>
            <a:r>
              <a:rPr lang="en-IE" sz="4000" baseline="30000">
                <a:solidFill>
                  <a:schemeClr val="bg1"/>
                </a:solidFill>
                <a:ea typeface="Calibri"/>
                <a:cs typeface="Calibri"/>
              </a:rPr>
              <a:t>                                                                                                                  </a:t>
            </a:r>
            <a:r>
              <a:rPr lang="en-US" sz="4000" b="1">
                <a:solidFill>
                  <a:schemeClr val="bg1"/>
                </a:solidFill>
                <a:ea typeface="Calibri"/>
                <a:cs typeface="Arial"/>
              </a:rPr>
              <a:t>Frank Lee </a:t>
            </a:r>
            <a:r>
              <a:rPr lang="en-IE" sz="4000" b="1">
                <a:solidFill>
                  <a:schemeClr val="bg1"/>
                </a:solidFill>
                <a:ea typeface="Calibri"/>
                <a:cs typeface="Calibri"/>
              </a:rPr>
              <a:t> </a:t>
            </a:r>
            <a:r>
              <a:rPr lang="en-IE" sz="3950" b="1">
                <a:solidFill>
                  <a:schemeClr val="bg1"/>
                </a:solidFill>
                <a:ea typeface="Calibri"/>
                <a:cs typeface="Calibri"/>
              </a:rPr>
              <a:t>  </a:t>
            </a:r>
            <a:r>
              <a:rPr lang="en-IE" sz="3950">
                <a:solidFill>
                  <a:schemeClr val="bg1"/>
                </a:solidFill>
                <a:ea typeface="Calibri"/>
                <a:cs typeface="Calibri"/>
              </a:rPr>
              <a:t> </a:t>
            </a:r>
            <a:endParaRPr lang="en-IE" sz="1700" baseline="30000">
              <a:solidFill>
                <a:schemeClr val="bg1"/>
              </a:solidFill>
              <a:ea typeface="Calibri"/>
              <a:cs typeface="Calibri"/>
            </a:endParaRPr>
          </a:p>
          <a:p>
            <a:r>
              <a:rPr lang="en-IE" sz="3950">
                <a:solidFill>
                  <a:schemeClr val="bg1"/>
                </a:solidFill>
                <a:ea typeface="Calibri"/>
                <a:cs typeface="Calibri"/>
              </a:rPr>
              <a:t>CCT College Dublin / </a:t>
            </a:r>
            <a:r>
              <a:rPr lang="en-IE" sz="4000">
                <a:solidFill>
                  <a:schemeClr val="bg1"/>
                </a:solidFill>
                <a:ea typeface="Calibri"/>
                <a:cs typeface="Calibri"/>
              </a:rPr>
              <a:t>Georgia State University (</a:t>
            </a:r>
            <a:r>
              <a:rPr lang="en-IE" sz="4000">
                <a:solidFill>
                  <a:schemeClr val="bg1"/>
                </a:solidFill>
                <a:ea typeface="+mn-lt"/>
                <a:cs typeface="+mn-lt"/>
              </a:rPr>
              <a:t>Volume 21,   Issue 4, pp. 23-36), September 2023.</a:t>
            </a:r>
            <a:endParaRPr lang="en-IE">
              <a:solidFill>
                <a:schemeClr val="bg1"/>
              </a:solidFill>
            </a:endParaRPr>
          </a:p>
          <a:p>
            <a:r>
              <a:rPr lang="en-US" sz="3950">
                <a:solidFill>
                  <a:schemeClr val="bg1"/>
                </a:solidFill>
                <a:ea typeface="Calibri"/>
                <a:cs typeface="Calibri"/>
              </a:rPr>
              <a:t>                                                                </a:t>
            </a:r>
            <a:endParaRPr lang="pt-BR" sz="3950">
              <a:solidFill>
                <a:schemeClr val="bg1"/>
              </a:solidFill>
              <a:ea typeface="Calibri"/>
              <a:cs typeface="Calibri"/>
            </a:endParaRPr>
          </a:p>
        </p:txBody>
      </p:sp>
      <p:sp>
        <p:nvSpPr>
          <p:cNvPr id="30" name="CaixaDeTexto 29">
            <a:extLst>
              <a:ext uri="{FF2B5EF4-FFF2-40B4-BE49-F238E27FC236}">
                <a16:creationId xmlns:a16="http://schemas.microsoft.com/office/drawing/2014/main" id="{BAA31243-AF60-28B1-D667-26EA9FA79B69}"/>
              </a:ext>
            </a:extLst>
          </p:cNvPr>
          <p:cNvSpPr txBox="1"/>
          <p:nvPr/>
        </p:nvSpPr>
        <p:spPr>
          <a:xfrm>
            <a:off x="17543335" y="44578477"/>
            <a:ext cx="9814395"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5000" err="1">
                <a:latin typeface="Arial"/>
                <a:cs typeface="Calibri"/>
              </a:rPr>
              <a:t>Eliabe</a:t>
            </a:r>
            <a:r>
              <a:rPr lang="pt-BR" sz="5000">
                <a:latin typeface="Arial"/>
                <a:cs typeface="Calibri"/>
              </a:rPr>
              <a:t> </a:t>
            </a:r>
            <a:r>
              <a:rPr lang="pt-BR" sz="5000" err="1">
                <a:latin typeface="Arial"/>
                <a:cs typeface="Calibri"/>
              </a:rPr>
              <a:t>Baliero</a:t>
            </a:r>
            <a:r>
              <a:rPr lang="pt-BR" sz="5000">
                <a:latin typeface="Arial"/>
                <a:cs typeface="Calibri"/>
              </a:rPr>
              <a:t> de Moura  2022474</a:t>
            </a:r>
          </a:p>
        </p:txBody>
      </p:sp>
      <p:sp>
        <p:nvSpPr>
          <p:cNvPr id="20" name="Retângulo: Cantos Arredondados 19">
            <a:extLst>
              <a:ext uri="{FF2B5EF4-FFF2-40B4-BE49-F238E27FC236}">
                <a16:creationId xmlns:a16="http://schemas.microsoft.com/office/drawing/2014/main" id="{5A922A05-AD26-A12E-1A68-0E36BBE1A97F}"/>
              </a:ext>
            </a:extLst>
          </p:cNvPr>
          <p:cNvSpPr/>
          <p:nvPr/>
        </p:nvSpPr>
        <p:spPr>
          <a:xfrm>
            <a:off x="15640333" y="6645173"/>
            <a:ext cx="13693369" cy="1028294"/>
          </a:xfrm>
          <a:prstGeom prst="roundRect">
            <a:avLst/>
          </a:prstGeom>
          <a:solidFill>
            <a:srgbClr val="FFAA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11" tIns="45706" rIns="91411" bIns="45706" rtlCol="0" anchor="ctr"/>
          <a:lstStyle/>
          <a:p>
            <a:pPr algn="ctr"/>
            <a:r>
              <a:rPr lang="pt-BR" sz="3650">
                <a:solidFill>
                  <a:schemeClr val="bg1"/>
                </a:solidFill>
                <a:latin typeface="Arial"/>
                <a:ea typeface="Calibri"/>
                <a:cs typeface="Calibri"/>
              </a:rPr>
              <a:t>DATA FLOW</a:t>
            </a:r>
            <a:endParaRPr lang="pt-BR">
              <a:solidFill>
                <a:schemeClr val="bg1"/>
              </a:solidFill>
            </a:endParaRPr>
          </a:p>
        </p:txBody>
      </p:sp>
      <p:sp>
        <p:nvSpPr>
          <p:cNvPr id="26" name="Retângulo: Cantos Arredondados 25">
            <a:extLst>
              <a:ext uri="{FF2B5EF4-FFF2-40B4-BE49-F238E27FC236}">
                <a16:creationId xmlns:a16="http://schemas.microsoft.com/office/drawing/2014/main" id="{02DA4D0C-A015-4B46-21CC-1065A0D69517}"/>
              </a:ext>
            </a:extLst>
          </p:cNvPr>
          <p:cNvSpPr/>
          <p:nvPr/>
        </p:nvSpPr>
        <p:spPr>
          <a:xfrm>
            <a:off x="900053" y="14029569"/>
            <a:ext cx="13693368" cy="1028294"/>
          </a:xfrm>
          <a:prstGeom prst="roundRect">
            <a:avLst/>
          </a:prstGeom>
          <a:solidFill>
            <a:srgbClr val="407BB3"/>
          </a:solidFill>
          <a:ln>
            <a:noFill/>
          </a:ln>
        </p:spPr>
        <p:style>
          <a:lnRef idx="2">
            <a:schemeClr val="accent1">
              <a:shade val="15000"/>
            </a:schemeClr>
          </a:lnRef>
          <a:fillRef idx="1">
            <a:schemeClr val="accent1"/>
          </a:fillRef>
          <a:effectRef idx="0">
            <a:schemeClr val="accent1"/>
          </a:effectRef>
          <a:fontRef idx="minor">
            <a:schemeClr val="lt1"/>
          </a:fontRef>
        </p:style>
        <p:txBody>
          <a:bodyPr lIns="91411" tIns="45706" rIns="91411" bIns="45706" rtlCol="0" anchor="ctr"/>
          <a:lstStyle/>
          <a:p>
            <a:pPr algn="ctr"/>
            <a:r>
              <a:rPr lang="pt-BR" sz="3650">
                <a:solidFill>
                  <a:schemeClr val="bg1"/>
                </a:solidFill>
                <a:ea typeface="+mn-lt"/>
                <a:cs typeface="+mn-lt"/>
              </a:rPr>
              <a:t>INTRODUCTION</a:t>
            </a:r>
            <a:endParaRPr lang="pt-BR"/>
          </a:p>
        </p:txBody>
      </p:sp>
      <p:sp>
        <p:nvSpPr>
          <p:cNvPr id="38" name="Retângulo: Cantos Arredondados 37">
            <a:extLst>
              <a:ext uri="{FF2B5EF4-FFF2-40B4-BE49-F238E27FC236}">
                <a16:creationId xmlns:a16="http://schemas.microsoft.com/office/drawing/2014/main" id="{7B038E1F-13CA-7025-C7C0-F7240B0BDDFE}"/>
              </a:ext>
            </a:extLst>
          </p:cNvPr>
          <p:cNvSpPr/>
          <p:nvPr/>
        </p:nvSpPr>
        <p:spPr>
          <a:xfrm>
            <a:off x="15638646" y="17123848"/>
            <a:ext cx="13693369" cy="1028294"/>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11" tIns="45706" rIns="91411" bIns="45706" rtlCol="0" anchor="ctr"/>
          <a:lstStyle/>
          <a:p>
            <a:pPr algn="ctr"/>
            <a:r>
              <a:rPr lang="pt-BR" sz="3650">
                <a:solidFill>
                  <a:schemeClr val="bg1"/>
                </a:solidFill>
                <a:latin typeface="Arial"/>
                <a:cs typeface="Calibri"/>
              </a:rPr>
              <a:t>FRAUD GRAPH</a:t>
            </a:r>
            <a:endParaRPr lang="pt-BR"/>
          </a:p>
        </p:txBody>
      </p:sp>
      <p:sp>
        <p:nvSpPr>
          <p:cNvPr id="47" name="Retângulo: Cantos Arredondados 46">
            <a:extLst>
              <a:ext uri="{FF2B5EF4-FFF2-40B4-BE49-F238E27FC236}">
                <a16:creationId xmlns:a16="http://schemas.microsoft.com/office/drawing/2014/main" id="{9C914648-E0F1-2B10-1C04-FA2CCBB9403A}"/>
              </a:ext>
            </a:extLst>
          </p:cNvPr>
          <p:cNvSpPr/>
          <p:nvPr/>
        </p:nvSpPr>
        <p:spPr>
          <a:xfrm>
            <a:off x="911905" y="22212203"/>
            <a:ext cx="13693368" cy="1028294"/>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11" tIns="45706" rIns="91411" bIns="45706" rtlCol="0" anchor="ctr"/>
          <a:lstStyle/>
          <a:p>
            <a:pPr algn="ctr"/>
            <a:r>
              <a:rPr lang="pt-BR" sz="3650">
                <a:solidFill>
                  <a:schemeClr val="bg1"/>
                </a:solidFill>
                <a:ea typeface="+mn-lt"/>
                <a:cs typeface="+mn-lt"/>
              </a:rPr>
              <a:t>RESEARCH QUESTIONS </a:t>
            </a:r>
            <a:endParaRPr lang="pt-BR" sz="3650">
              <a:solidFill>
                <a:schemeClr val="bg1"/>
              </a:solidFill>
            </a:endParaRPr>
          </a:p>
        </p:txBody>
      </p:sp>
      <p:sp>
        <p:nvSpPr>
          <p:cNvPr id="48" name="Retângulo: Cantos Arredondados 47">
            <a:extLst>
              <a:ext uri="{FF2B5EF4-FFF2-40B4-BE49-F238E27FC236}">
                <a16:creationId xmlns:a16="http://schemas.microsoft.com/office/drawing/2014/main" id="{273D0051-46BB-D975-81F3-65AB69EEE78C}"/>
              </a:ext>
            </a:extLst>
          </p:cNvPr>
          <p:cNvSpPr/>
          <p:nvPr/>
        </p:nvSpPr>
        <p:spPr>
          <a:xfrm>
            <a:off x="15627495" y="28021677"/>
            <a:ext cx="13693369" cy="1028294"/>
          </a:xfrm>
          <a:prstGeom prst="roundRect">
            <a:avLst/>
          </a:prstGeom>
          <a:solidFill>
            <a:srgbClr val="BD4A39"/>
          </a:solidFill>
          <a:ln>
            <a:noFill/>
          </a:ln>
        </p:spPr>
        <p:style>
          <a:lnRef idx="2">
            <a:schemeClr val="accent1">
              <a:shade val="15000"/>
            </a:schemeClr>
          </a:lnRef>
          <a:fillRef idx="1">
            <a:schemeClr val="accent1"/>
          </a:fillRef>
          <a:effectRef idx="0">
            <a:schemeClr val="accent1"/>
          </a:effectRef>
          <a:fontRef idx="minor">
            <a:schemeClr val="lt1"/>
          </a:fontRef>
        </p:style>
        <p:txBody>
          <a:bodyPr lIns="91411" tIns="45706" rIns="91411" bIns="45706" rtlCol="0" anchor="ctr"/>
          <a:lstStyle/>
          <a:p>
            <a:pPr algn="ctr"/>
            <a:r>
              <a:rPr lang="pt-BR" sz="3650">
                <a:solidFill>
                  <a:schemeClr val="bg1"/>
                </a:solidFill>
                <a:latin typeface="Arial"/>
                <a:cs typeface="Arial"/>
              </a:rPr>
              <a:t>COCLUSION</a:t>
            </a:r>
            <a:endParaRPr lang="pt-BR" sz="3650">
              <a:solidFill>
                <a:schemeClr val="bg1"/>
              </a:solidFill>
            </a:endParaRPr>
          </a:p>
        </p:txBody>
      </p:sp>
      <p:sp>
        <p:nvSpPr>
          <p:cNvPr id="49" name="Retângulo: Cantos Arredondados 48">
            <a:extLst>
              <a:ext uri="{FF2B5EF4-FFF2-40B4-BE49-F238E27FC236}">
                <a16:creationId xmlns:a16="http://schemas.microsoft.com/office/drawing/2014/main" id="{BC11E06B-53B1-7E5D-6079-9C2F119C6896}"/>
              </a:ext>
            </a:extLst>
          </p:cNvPr>
          <p:cNvSpPr/>
          <p:nvPr/>
        </p:nvSpPr>
        <p:spPr>
          <a:xfrm>
            <a:off x="901093" y="27666283"/>
            <a:ext cx="13693368" cy="1028294"/>
          </a:xfrm>
          <a:prstGeom prst="roundRect">
            <a:avLst/>
          </a:prstGeom>
          <a:solidFill>
            <a:srgbClr val="99B033"/>
          </a:solidFill>
          <a:ln>
            <a:noFill/>
          </a:ln>
        </p:spPr>
        <p:style>
          <a:lnRef idx="2">
            <a:schemeClr val="accent1">
              <a:shade val="15000"/>
            </a:schemeClr>
          </a:lnRef>
          <a:fillRef idx="1">
            <a:schemeClr val="accent1"/>
          </a:fillRef>
          <a:effectRef idx="0">
            <a:schemeClr val="accent1"/>
          </a:effectRef>
          <a:fontRef idx="minor">
            <a:schemeClr val="lt1"/>
          </a:fontRef>
        </p:style>
        <p:txBody>
          <a:bodyPr lIns="91411" tIns="45706" rIns="91411" bIns="45706" rtlCol="0" anchor="ctr"/>
          <a:lstStyle/>
          <a:p>
            <a:pPr algn="ctr"/>
            <a:r>
              <a:rPr lang="pt-BR" sz="3650">
                <a:solidFill>
                  <a:schemeClr val="bg1"/>
                </a:solidFill>
                <a:ea typeface="+mn-lt"/>
                <a:cs typeface="+mn-lt"/>
              </a:rPr>
              <a:t>CONCEPTUAL FRAMEWORK </a:t>
            </a:r>
            <a:endParaRPr lang="pt-BR"/>
          </a:p>
        </p:txBody>
      </p:sp>
      <p:sp>
        <p:nvSpPr>
          <p:cNvPr id="50" name="Retângulo: Cantos Arredondados 49">
            <a:extLst>
              <a:ext uri="{FF2B5EF4-FFF2-40B4-BE49-F238E27FC236}">
                <a16:creationId xmlns:a16="http://schemas.microsoft.com/office/drawing/2014/main" id="{675619C6-BBA9-FF69-C081-35F1D37328EF}"/>
              </a:ext>
            </a:extLst>
          </p:cNvPr>
          <p:cNvSpPr/>
          <p:nvPr/>
        </p:nvSpPr>
        <p:spPr>
          <a:xfrm>
            <a:off x="15605882" y="34296654"/>
            <a:ext cx="13693369" cy="1028294"/>
          </a:xfrm>
          <a:prstGeom prst="roundRect">
            <a:avLst/>
          </a:prstGeom>
          <a:solidFill>
            <a:srgbClr val="6C8040"/>
          </a:solidFill>
          <a:ln>
            <a:noFill/>
          </a:ln>
        </p:spPr>
        <p:style>
          <a:lnRef idx="2">
            <a:schemeClr val="accent1">
              <a:shade val="15000"/>
            </a:schemeClr>
          </a:lnRef>
          <a:fillRef idx="1">
            <a:schemeClr val="accent1"/>
          </a:fillRef>
          <a:effectRef idx="0">
            <a:schemeClr val="accent1"/>
          </a:effectRef>
          <a:fontRef idx="minor">
            <a:schemeClr val="lt1"/>
          </a:fontRef>
        </p:style>
        <p:txBody>
          <a:bodyPr lIns="91411" tIns="45706" rIns="91411" bIns="45706" rtlCol="0" anchor="ctr"/>
          <a:lstStyle/>
          <a:p>
            <a:pPr algn="ctr"/>
            <a:r>
              <a:rPr lang="pt-BR" sz="3650">
                <a:solidFill>
                  <a:schemeClr val="bg1"/>
                </a:solidFill>
                <a:latin typeface="Arial"/>
                <a:ea typeface="Calibri"/>
                <a:cs typeface="Arial"/>
              </a:rPr>
              <a:t>REFERENCES</a:t>
            </a:r>
          </a:p>
        </p:txBody>
      </p:sp>
      <p:sp>
        <p:nvSpPr>
          <p:cNvPr id="52" name="Retângulo: Cantos Arredondados 51">
            <a:extLst>
              <a:ext uri="{FF2B5EF4-FFF2-40B4-BE49-F238E27FC236}">
                <a16:creationId xmlns:a16="http://schemas.microsoft.com/office/drawing/2014/main" id="{B3E7F964-D524-4B76-9BA5-F04FFF9DFFDA}"/>
              </a:ext>
            </a:extLst>
          </p:cNvPr>
          <p:cNvSpPr/>
          <p:nvPr/>
        </p:nvSpPr>
        <p:spPr>
          <a:xfrm>
            <a:off x="908641" y="37578854"/>
            <a:ext cx="13693369" cy="1028294"/>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11" tIns="45706" rIns="91411" bIns="45706" rtlCol="0" anchor="ctr"/>
          <a:lstStyle/>
          <a:p>
            <a:pPr algn="ctr"/>
            <a:r>
              <a:rPr lang="en-IE" sz="3650">
                <a:solidFill>
                  <a:schemeClr val="bg1"/>
                </a:solidFill>
                <a:latin typeface="Arial"/>
                <a:ea typeface="Calibri"/>
                <a:cs typeface="Calibri"/>
              </a:rPr>
              <a:t>WHO USE FRAUD SERVICE</a:t>
            </a:r>
            <a:endParaRPr lang="pt-BR" sz="3600">
              <a:solidFill>
                <a:schemeClr val="bg1"/>
              </a:solidFill>
              <a:latin typeface="Arial"/>
              <a:ea typeface="Calibri"/>
              <a:cs typeface="Calibri"/>
            </a:endParaRPr>
          </a:p>
        </p:txBody>
      </p:sp>
      <p:pic>
        <p:nvPicPr>
          <p:cNvPr id="4" name="Imagem 3" descr="Uma imagem contendo pessoa, homem, segurando, telefone&#10;&#10;Descrição gerada automaticamente">
            <a:extLst>
              <a:ext uri="{FF2B5EF4-FFF2-40B4-BE49-F238E27FC236}">
                <a16:creationId xmlns:a16="http://schemas.microsoft.com/office/drawing/2014/main" id="{869FA51E-2441-257F-2493-63D46FD4CF8D}"/>
              </a:ext>
            </a:extLst>
          </p:cNvPr>
          <p:cNvPicPr>
            <a:picLocks noChangeAspect="1"/>
          </p:cNvPicPr>
          <p:nvPr/>
        </p:nvPicPr>
        <p:blipFill>
          <a:blip r:embed="rId8"/>
          <a:stretch>
            <a:fillRect/>
          </a:stretch>
        </p:blipFill>
        <p:spPr>
          <a:xfrm>
            <a:off x="9278428" y="8156549"/>
            <a:ext cx="5197408" cy="5383307"/>
          </a:xfrm>
          <a:prstGeom prst="rect">
            <a:avLst/>
          </a:prstGeom>
        </p:spPr>
      </p:pic>
      <p:sp>
        <p:nvSpPr>
          <p:cNvPr id="7" name="CaixaDeTexto 6">
            <a:extLst>
              <a:ext uri="{FF2B5EF4-FFF2-40B4-BE49-F238E27FC236}">
                <a16:creationId xmlns:a16="http://schemas.microsoft.com/office/drawing/2014/main" id="{6576447A-65AB-BDD7-5F6E-D413A1F138A4}"/>
              </a:ext>
            </a:extLst>
          </p:cNvPr>
          <p:cNvSpPr txBox="1"/>
          <p:nvPr/>
        </p:nvSpPr>
        <p:spPr>
          <a:xfrm>
            <a:off x="1057530" y="15178794"/>
            <a:ext cx="8661369" cy="86639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E" sz="4400" b="1">
                <a:solidFill>
                  <a:srgbClr val="0D0D0D"/>
                </a:solidFill>
                <a:latin typeface="Arial"/>
                <a:cs typeface="Arial"/>
              </a:rPr>
              <a:t>.</a:t>
            </a:r>
            <a:r>
              <a:rPr lang="en-IE" sz="2500">
                <a:solidFill>
                  <a:srgbClr val="0D0D0D"/>
                </a:solidFill>
                <a:latin typeface="Arial"/>
                <a:cs typeface="Arial"/>
              </a:rPr>
              <a:t> Safeguarding financial transactions is crucial. </a:t>
            </a:r>
            <a:endParaRPr lang="pt-BR" sz="2500">
              <a:solidFill>
                <a:srgbClr val="0D0D0D"/>
              </a:solidFill>
              <a:latin typeface="Arial"/>
              <a:cs typeface="Arial"/>
            </a:endParaRPr>
          </a:p>
          <a:p>
            <a:r>
              <a:rPr lang="en-IE" sz="2500">
                <a:solidFill>
                  <a:srgbClr val="0D0D0D"/>
                </a:solidFill>
                <a:latin typeface="Arial"/>
                <a:cs typeface="Arial"/>
              </a:rPr>
              <a:t>Our project is dedicated to refining and managing anomaly detection within transfers. Our solution revolves around the power of machine learning techniques, as machine learning techniques   are crucial to avoid transaction fraud.</a:t>
            </a:r>
            <a:endParaRPr lang="pt-BR" sz="2500">
              <a:solidFill>
                <a:srgbClr val="0D0D0D"/>
              </a:solidFill>
              <a:latin typeface="Arial"/>
              <a:cs typeface="Arial"/>
            </a:endParaRPr>
          </a:p>
          <a:p>
            <a:endParaRPr lang="pt-BR" sz="2500">
              <a:solidFill>
                <a:srgbClr val="0D0D0D"/>
              </a:solidFill>
              <a:latin typeface="Arial"/>
              <a:ea typeface="Calibri"/>
              <a:cs typeface="Calibri"/>
            </a:endParaRPr>
          </a:p>
          <a:p>
            <a:r>
              <a:rPr lang="en-IE" sz="4400" b="1">
                <a:solidFill>
                  <a:srgbClr val="000000"/>
                </a:solidFill>
                <a:latin typeface="Arial"/>
                <a:cs typeface="Arial"/>
              </a:rPr>
              <a:t>. </a:t>
            </a:r>
            <a:r>
              <a:rPr lang="en-IE" sz="2500">
                <a:solidFill>
                  <a:srgbClr val="000000"/>
                </a:solidFill>
                <a:latin typeface="Arial"/>
                <a:cs typeface="Arial"/>
              </a:rPr>
              <a:t>We will use open source to develop.</a:t>
            </a:r>
            <a:endParaRPr lang="pt-BR" sz="2500">
              <a:solidFill>
                <a:srgbClr val="000000"/>
              </a:solidFill>
              <a:latin typeface="Arial"/>
              <a:cs typeface="Arial"/>
            </a:endParaRPr>
          </a:p>
          <a:p>
            <a:r>
              <a:rPr lang="en-IE" sz="2500">
                <a:solidFill>
                  <a:srgbClr val="000000"/>
                </a:solidFill>
                <a:latin typeface="Arial"/>
                <a:cs typeface="Arial"/>
              </a:rPr>
              <a:t>Opensource is free for all users, and this makes OSS classic public good (Anamika Sen, 2022, p.1), that's why we choose for open-source tools like Python and MySQL.</a:t>
            </a:r>
            <a:endParaRPr lang="pt-BR" sz="2500">
              <a:solidFill>
                <a:srgbClr val="000000"/>
              </a:solidFill>
              <a:latin typeface="Arial"/>
              <a:cs typeface="Arial"/>
            </a:endParaRPr>
          </a:p>
          <a:p>
            <a:endParaRPr lang="en-IE" sz="2500">
              <a:solidFill>
                <a:srgbClr val="000000"/>
              </a:solidFill>
              <a:latin typeface="Arial"/>
              <a:cs typeface="Arial"/>
            </a:endParaRPr>
          </a:p>
          <a:p>
            <a:r>
              <a:rPr lang="en-IE" sz="4400" b="1">
                <a:solidFill>
                  <a:srgbClr val="0D0D0D"/>
                </a:solidFill>
                <a:latin typeface="Arial"/>
                <a:cs typeface="Arial"/>
              </a:rPr>
              <a:t>.</a:t>
            </a:r>
            <a:r>
              <a:rPr lang="en-IE" sz="2500">
                <a:solidFill>
                  <a:srgbClr val="0D0D0D"/>
                </a:solidFill>
                <a:latin typeface="Arial"/>
                <a:cs typeface="Arial"/>
              </a:rPr>
              <a:t> </a:t>
            </a:r>
            <a:r>
              <a:rPr lang="en-IE" sz="2500">
                <a:solidFill>
                  <a:srgbClr val="0D0D0D"/>
                </a:solidFill>
                <a:latin typeface="Arial"/>
                <a:ea typeface="+mn-lt"/>
                <a:cs typeface="+mn-lt"/>
              </a:rPr>
              <a:t>By following CRISP-DM framework steps, we can effectively develop and deploy a robust fraud detection solution for bank transactions, enhancing security and customer trust.</a:t>
            </a:r>
            <a:r>
              <a:rPr lang="en-IE" sz="2500">
                <a:solidFill>
                  <a:srgbClr val="0D0D0D"/>
                </a:solidFill>
                <a:latin typeface="Arial"/>
                <a:ea typeface="+mn-lt"/>
                <a:cs typeface="Arial"/>
              </a:rPr>
              <a:t> </a:t>
            </a:r>
            <a:r>
              <a:rPr lang="en-US" sz="2500">
                <a:solidFill>
                  <a:srgbClr val="000000"/>
                </a:solidFill>
                <a:latin typeface="Arial"/>
                <a:ea typeface="+mn-lt"/>
                <a:cs typeface="Arial"/>
              </a:rPr>
              <a:t>Frank Lee (2023)</a:t>
            </a:r>
            <a:endParaRPr lang="en-IE" sz="2500">
              <a:latin typeface="Arial"/>
              <a:ea typeface="+mn-lt"/>
              <a:cs typeface="+mn-lt"/>
            </a:endParaRPr>
          </a:p>
          <a:p>
            <a:endParaRPr lang="en-IE" sz="2500">
              <a:solidFill>
                <a:srgbClr val="000000"/>
              </a:solidFill>
              <a:latin typeface="Arial"/>
              <a:cs typeface="Arial"/>
            </a:endParaRPr>
          </a:p>
          <a:p>
            <a:pPr algn="just"/>
            <a:endParaRPr lang="pt-BR" sz="2500">
              <a:solidFill>
                <a:srgbClr val="0D0D0D"/>
              </a:solidFill>
              <a:latin typeface="Arial"/>
              <a:cs typeface="Calibri"/>
            </a:endParaRPr>
          </a:p>
          <a:p>
            <a:pPr algn="just"/>
            <a:endParaRPr lang="en-US" sz="2500">
              <a:solidFill>
                <a:srgbClr val="000000"/>
              </a:solidFill>
              <a:latin typeface="Arial"/>
              <a:cs typeface="Arial"/>
            </a:endParaRPr>
          </a:p>
          <a:p>
            <a:pPr algn="just"/>
            <a:endParaRPr lang="en-US" sz="2500">
              <a:solidFill>
                <a:srgbClr val="000000"/>
              </a:solidFill>
              <a:latin typeface="Arial"/>
              <a:cs typeface="Arial"/>
            </a:endParaRPr>
          </a:p>
          <a:p>
            <a:pPr algn="just"/>
            <a:endParaRPr lang="en-US" sz="2500">
              <a:latin typeface="Arial"/>
              <a:cs typeface="Arial"/>
            </a:endParaRPr>
          </a:p>
        </p:txBody>
      </p:sp>
      <p:sp>
        <p:nvSpPr>
          <p:cNvPr id="8" name="CaixaDeTexto 7">
            <a:extLst>
              <a:ext uri="{FF2B5EF4-FFF2-40B4-BE49-F238E27FC236}">
                <a16:creationId xmlns:a16="http://schemas.microsoft.com/office/drawing/2014/main" id="{76EDDB4D-89EA-3FEA-4755-49C7B179A5D3}"/>
              </a:ext>
            </a:extLst>
          </p:cNvPr>
          <p:cNvSpPr txBox="1"/>
          <p:nvPr/>
        </p:nvSpPr>
        <p:spPr>
          <a:xfrm>
            <a:off x="1057529" y="7898223"/>
            <a:ext cx="7950746"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latin typeface="Arial"/>
                <a:cs typeface="Arial"/>
              </a:rPr>
              <a:t>.</a:t>
            </a:r>
            <a:r>
              <a:rPr lang="en-US" sz="2500">
                <a:latin typeface="Arial"/>
                <a:cs typeface="Arial"/>
              </a:rPr>
              <a:t> To find a way to improve and control anomaly detection in Bank transactions, </a:t>
            </a:r>
            <a:r>
              <a:rPr lang="en-US" sz="2500">
                <a:solidFill>
                  <a:srgbClr val="0D0D0D"/>
                </a:solidFill>
                <a:latin typeface="Arial"/>
                <a:cs typeface="Arial"/>
              </a:rPr>
              <a:t>our fraud detection software was developed as a solution to better spot and manage unusual activities in bank transactions. Our application uses machine learning to detect anomalies in transaction data.</a:t>
            </a:r>
            <a:endParaRPr lang="en-US" sz="2400">
              <a:solidFill>
                <a:srgbClr val="000000"/>
              </a:solidFill>
              <a:latin typeface="Aptos" panose="020B0004020202020204"/>
              <a:cs typeface="Arial"/>
            </a:endParaRPr>
          </a:p>
          <a:p>
            <a:r>
              <a:rPr lang="en-US" sz="4400" b="1">
                <a:solidFill>
                  <a:srgbClr val="0D0D0D"/>
                </a:solidFill>
                <a:latin typeface="Arial"/>
                <a:cs typeface="Arial"/>
              </a:rPr>
              <a:t>.</a:t>
            </a:r>
            <a:r>
              <a:rPr lang="en-US" sz="2500">
                <a:solidFill>
                  <a:srgbClr val="0D0D0D"/>
                </a:solidFill>
                <a:latin typeface="Arial"/>
                <a:cs typeface="Arial"/>
              </a:rPr>
              <a:t> We will count on tools such as: Python, with libraries like scikit-learn and TensorFlow, that offer robust machine learning for fraud detection. MySQL securely manages large transactional datasets, supporting efficient data storage and querying essential for fraud detection software development.</a:t>
            </a:r>
            <a:endParaRPr lang="en-US" sz="2400"/>
          </a:p>
        </p:txBody>
      </p:sp>
      <p:sp>
        <p:nvSpPr>
          <p:cNvPr id="3" name="CaixaDeTexto 2">
            <a:extLst>
              <a:ext uri="{FF2B5EF4-FFF2-40B4-BE49-F238E27FC236}">
                <a16:creationId xmlns:a16="http://schemas.microsoft.com/office/drawing/2014/main" id="{294CA8C3-C81C-8860-7548-1EBD45A3A21A}"/>
              </a:ext>
            </a:extLst>
          </p:cNvPr>
          <p:cNvSpPr txBox="1"/>
          <p:nvPr/>
        </p:nvSpPr>
        <p:spPr>
          <a:xfrm>
            <a:off x="15792722" y="7742770"/>
            <a:ext cx="9532100" cy="50013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E" sz="4400" b="1">
                <a:solidFill>
                  <a:srgbClr val="0D0D0D"/>
                </a:solidFill>
                <a:latin typeface="Arial"/>
                <a:cs typeface="Segoe UI"/>
              </a:rPr>
              <a:t>.</a:t>
            </a:r>
            <a:r>
              <a:rPr lang="en-IE" sz="2500">
                <a:solidFill>
                  <a:srgbClr val="0D0D0D"/>
                </a:solidFill>
                <a:latin typeface="Arial"/>
                <a:cs typeface="Segoe UI"/>
              </a:rPr>
              <a:t> "Data p</a:t>
            </a:r>
            <a:r>
              <a:rPr lang="en-IE" sz="2500">
                <a:latin typeface="Arial"/>
                <a:cs typeface="Segoe UI"/>
              </a:rPr>
              <a:t>reparation and cleaning enhances dataset quality" </a:t>
            </a:r>
            <a:r>
              <a:rPr lang="en-IE" sz="2500" err="1">
                <a:latin typeface="Arial"/>
                <a:cs typeface="Arial"/>
              </a:rPr>
              <a:t>Kartikay</a:t>
            </a:r>
            <a:r>
              <a:rPr lang="en-IE" sz="2500">
                <a:latin typeface="Arial"/>
                <a:cs typeface="Arial"/>
              </a:rPr>
              <a:t> </a:t>
            </a:r>
            <a:r>
              <a:rPr lang="en-IE" sz="2500" err="1">
                <a:latin typeface="Arial"/>
                <a:cs typeface="Arial"/>
              </a:rPr>
              <a:t>Goyle</a:t>
            </a:r>
            <a:r>
              <a:rPr lang="en-IE" sz="2500">
                <a:latin typeface="Arial"/>
                <a:cs typeface="Arial"/>
              </a:rPr>
              <a:t> (2023)</a:t>
            </a:r>
            <a:r>
              <a:rPr lang="en-IE" sz="2500">
                <a:latin typeface="Arial"/>
                <a:cs typeface="Segoe UI"/>
              </a:rPr>
              <a:t> .Thinking that, </a:t>
            </a:r>
            <a:r>
              <a:rPr lang="en-IE" sz="2500">
                <a:solidFill>
                  <a:srgbClr val="0D0D0D"/>
                </a:solidFill>
                <a:latin typeface="Arial"/>
                <a:cs typeface="Segoe UI"/>
              </a:rPr>
              <a:t>our approach begins with thorough data preprocessing, which involves addressing missing values, outliers, and inconsistencies to achieve our goals.</a:t>
            </a:r>
            <a:r>
              <a:rPr lang="en-IE" sz="2500">
                <a:latin typeface="Arial"/>
                <a:cs typeface="Segoe UI"/>
              </a:rPr>
              <a:t>​</a:t>
            </a:r>
          </a:p>
          <a:p>
            <a:r>
              <a:rPr lang="en-IE" sz="2500">
                <a:latin typeface="Arial"/>
                <a:cs typeface="Segoe UI"/>
              </a:rPr>
              <a:t>​</a:t>
            </a:r>
          </a:p>
          <a:p>
            <a:endParaRPr lang="en-IE" sz="2500">
              <a:latin typeface="Arial"/>
              <a:cs typeface="Arial"/>
            </a:endParaRPr>
          </a:p>
          <a:p>
            <a:endParaRPr lang="en-IE" sz="2500">
              <a:latin typeface="Calibri"/>
              <a:ea typeface="Calibri"/>
              <a:cs typeface="Arial"/>
            </a:endParaRPr>
          </a:p>
          <a:p>
            <a:r>
              <a:rPr lang="en-IE" sz="2000" u="sng">
                <a:solidFill>
                  <a:srgbClr val="111111"/>
                </a:solidFill>
                <a:latin typeface="Calibri"/>
                <a:ea typeface="Roboto"/>
                <a:cs typeface="Roboto"/>
                <a:hlinkClick r:id="rId9">
                  <a:extLst>
                    <a:ext uri="{A12FA001-AC4F-418D-AE19-62706E023703}">
                      <ahyp:hlinkClr xmlns:ahyp="http://schemas.microsoft.com/office/drawing/2018/hyperlinkcolor" val="tx"/>
                    </a:ext>
                  </a:extLst>
                </a:hlinkClick>
              </a:rPr>
              <a:t>Kim Phuc TRAN</a:t>
            </a:r>
            <a:r>
              <a:rPr lang="en-IE" sz="2000" u="sng">
                <a:solidFill>
                  <a:srgbClr val="111111"/>
                </a:solidFill>
                <a:latin typeface="Calibri"/>
                <a:ea typeface="Roboto"/>
                <a:cs typeface="Roboto"/>
              </a:rPr>
              <a:t> (2018).</a:t>
            </a:r>
            <a:endParaRPr lang="en-IE" sz="2000">
              <a:latin typeface="Calibri"/>
              <a:ea typeface="Calibri"/>
              <a:cs typeface="Arial"/>
            </a:endParaRPr>
          </a:p>
          <a:p>
            <a:endParaRPr lang="en-IE" sz="2500">
              <a:latin typeface="Calibri"/>
              <a:ea typeface="Calibri"/>
              <a:cs typeface="Segoe UI"/>
            </a:endParaRPr>
          </a:p>
          <a:p>
            <a:endParaRPr lang="en-IE" sz="2500">
              <a:latin typeface="Arial"/>
              <a:cs typeface="Segoe UI"/>
            </a:endParaRPr>
          </a:p>
          <a:p>
            <a:endParaRPr lang="en-IE" sz="2500">
              <a:latin typeface="Arial"/>
              <a:cs typeface="Segoe UI"/>
            </a:endParaRPr>
          </a:p>
          <a:p>
            <a:endParaRPr lang="en-IE" sz="2500">
              <a:latin typeface="Arial"/>
              <a:cs typeface="Segoe UI"/>
            </a:endParaRPr>
          </a:p>
        </p:txBody>
      </p:sp>
      <p:sp>
        <p:nvSpPr>
          <p:cNvPr id="6" name="CaixaDeTexto 5">
            <a:extLst>
              <a:ext uri="{FF2B5EF4-FFF2-40B4-BE49-F238E27FC236}">
                <a16:creationId xmlns:a16="http://schemas.microsoft.com/office/drawing/2014/main" id="{08021024-66D5-FF6D-5334-4835BCAADC99}"/>
              </a:ext>
            </a:extLst>
          </p:cNvPr>
          <p:cNvSpPr txBox="1"/>
          <p:nvPr/>
        </p:nvSpPr>
        <p:spPr>
          <a:xfrm>
            <a:off x="1049734" y="22915310"/>
            <a:ext cx="9411399"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500">
              <a:latin typeface="Arial"/>
              <a:cs typeface="Arial"/>
            </a:endParaRPr>
          </a:p>
          <a:p>
            <a:r>
              <a:rPr lang="en-US" sz="4400" b="1">
                <a:solidFill>
                  <a:srgbClr val="0D0D0D"/>
                </a:solidFill>
                <a:latin typeface="Arial"/>
                <a:cs typeface="Arial"/>
              </a:rPr>
              <a:t>.</a:t>
            </a:r>
            <a:r>
              <a:rPr lang="en-US" sz="2500">
                <a:solidFill>
                  <a:srgbClr val="0D0D0D"/>
                </a:solidFill>
                <a:latin typeface="Arial"/>
                <a:cs typeface="Arial"/>
              </a:rPr>
              <a:t> Q1. How was the proposed solution developed with attention to professional ethics and legality ? (MLO1)</a:t>
            </a:r>
          </a:p>
          <a:p>
            <a:pPr>
              <a:buFont typeface=""/>
              <a:buChar char="•"/>
            </a:pPr>
            <a:endParaRPr lang="en-US" sz="2500">
              <a:solidFill>
                <a:srgbClr val="0D0D0D"/>
              </a:solidFill>
              <a:latin typeface="Arial"/>
              <a:cs typeface="Arial"/>
            </a:endParaRPr>
          </a:p>
          <a:p>
            <a:r>
              <a:rPr lang="en-US" sz="4400" b="1">
                <a:solidFill>
                  <a:srgbClr val="0D0D0D"/>
                </a:solidFill>
                <a:latin typeface="Arial"/>
                <a:cs typeface="Arial"/>
              </a:rPr>
              <a:t>.</a:t>
            </a:r>
            <a:r>
              <a:rPr lang="en-US" sz="2500">
                <a:solidFill>
                  <a:srgbClr val="0D0D0D"/>
                </a:solidFill>
                <a:latin typeface="Arial"/>
                <a:cs typeface="Arial"/>
              </a:rPr>
              <a:t> Q2. What methods were used to analyze project resources, risks, and costs in the detailed report ? (MLO2)</a:t>
            </a:r>
          </a:p>
          <a:p>
            <a:endParaRPr lang="en-US" sz="2500">
              <a:solidFill>
                <a:srgbClr val="0D0D0D"/>
              </a:solidFill>
              <a:latin typeface="Arial"/>
              <a:cs typeface="Arial"/>
            </a:endParaRPr>
          </a:p>
          <a:p>
            <a:r>
              <a:rPr lang="en-US" sz="4400" b="1">
                <a:solidFill>
                  <a:srgbClr val="0D0D0D"/>
                </a:solidFill>
                <a:latin typeface="Arial"/>
                <a:cs typeface="Arial"/>
              </a:rPr>
              <a:t>.</a:t>
            </a:r>
            <a:r>
              <a:rPr lang="en-US" sz="2500">
                <a:solidFill>
                  <a:srgbClr val="0D0D0D"/>
                </a:solidFill>
                <a:latin typeface="Arial"/>
                <a:cs typeface="Arial"/>
              </a:rPr>
              <a:t> Q3. How were diverse computing skills applied to design and construct a prototype ? (MLO3 and MLO4)</a:t>
            </a:r>
          </a:p>
          <a:p>
            <a:endParaRPr lang="en-US"/>
          </a:p>
        </p:txBody>
      </p:sp>
      <p:pic>
        <p:nvPicPr>
          <p:cNvPr id="9" name="Imagem 8" descr="Diagrama&#10;&#10;Descrição gerada automaticamente">
            <a:extLst>
              <a:ext uri="{FF2B5EF4-FFF2-40B4-BE49-F238E27FC236}">
                <a16:creationId xmlns:a16="http://schemas.microsoft.com/office/drawing/2014/main" id="{94DDFB6A-30C3-DF6E-2F76-3C0AF20A12E0}"/>
              </a:ext>
            </a:extLst>
          </p:cNvPr>
          <p:cNvPicPr>
            <a:picLocks noChangeAspect="1"/>
          </p:cNvPicPr>
          <p:nvPr/>
        </p:nvPicPr>
        <p:blipFill>
          <a:blip r:embed="rId10"/>
          <a:stretch>
            <a:fillRect/>
          </a:stretch>
        </p:blipFill>
        <p:spPr>
          <a:xfrm>
            <a:off x="19648962" y="9979731"/>
            <a:ext cx="9319602" cy="6518275"/>
          </a:xfrm>
          <a:prstGeom prst="rect">
            <a:avLst/>
          </a:prstGeom>
        </p:spPr>
      </p:pic>
      <p:sp>
        <p:nvSpPr>
          <p:cNvPr id="15" name="CaixaDeTexto 14">
            <a:extLst>
              <a:ext uri="{FF2B5EF4-FFF2-40B4-BE49-F238E27FC236}">
                <a16:creationId xmlns:a16="http://schemas.microsoft.com/office/drawing/2014/main" id="{822BA75E-AD2A-77D9-DDA5-8C8CDEBA2686}"/>
              </a:ext>
            </a:extLst>
          </p:cNvPr>
          <p:cNvSpPr txBox="1"/>
          <p:nvPr/>
        </p:nvSpPr>
        <p:spPr>
          <a:xfrm>
            <a:off x="15795184" y="18510355"/>
            <a:ext cx="47558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E" sz="2000" err="1">
                <a:solidFill>
                  <a:srgbClr val="0D0D0D"/>
                </a:solidFill>
                <a:latin typeface="Aptos"/>
                <a:cs typeface="Arial"/>
              </a:rPr>
              <a:t>Eliabe</a:t>
            </a:r>
            <a:r>
              <a:rPr lang="en-IE" sz="2000">
                <a:solidFill>
                  <a:srgbClr val="0D0D0D"/>
                </a:solidFill>
                <a:latin typeface="Aptos"/>
                <a:cs typeface="Arial"/>
              </a:rPr>
              <a:t> </a:t>
            </a:r>
            <a:r>
              <a:rPr lang="en-IE" sz="2000" err="1">
                <a:solidFill>
                  <a:srgbClr val="0D0D0D"/>
                </a:solidFill>
                <a:latin typeface="Aptos"/>
                <a:cs typeface="Arial"/>
              </a:rPr>
              <a:t>Baliero</a:t>
            </a:r>
            <a:r>
              <a:rPr lang="en-IE" sz="2000">
                <a:solidFill>
                  <a:srgbClr val="0D0D0D"/>
                </a:solidFill>
                <a:latin typeface="Aptos"/>
                <a:cs typeface="Arial"/>
              </a:rPr>
              <a:t> de Moura (2024).</a:t>
            </a:r>
          </a:p>
        </p:txBody>
      </p:sp>
      <p:pic>
        <p:nvPicPr>
          <p:cNvPr id="17" name="Imagem 16" descr="Gráfico, Gráfico de linhas&#10;&#10;Descrição gerada automaticamente">
            <a:extLst>
              <a:ext uri="{FF2B5EF4-FFF2-40B4-BE49-F238E27FC236}">
                <a16:creationId xmlns:a16="http://schemas.microsoft.com/office/drawing/2014/main" id="{4B7B88BF-C4A4-43C3-CB75-CB58BC09A697}"/>
              </a:ext>
            </a:extLst>
          </p:cNvPr>
          <p:cNvPicPr>
            <a:picLocks noChangeAspect="1"/>
          </p:cNvPicPr>
          <p:nvPr/>
        </p:nvPicPr>
        <p:blipFill>
          <a:blip r:embed="rId11"/>
          <a:stretch>
            <a:fillRect/>
          </a:stretch>
        </p:blipFill>
        <p:spPr>
          <a:xfrm>
            <a:off x="18475315" y="18961052"/>
            <a:ext cx="10484344" cy="7921924"/>
          </a:xfrm>
          <a:prstGeom prst="rect">
            <a:avLst/>
          </a:prstGeom>
        </p:spPr>
      </p:pic>
      <p:sp>
        <p:nvSpPr>
          <p:cNvPr id="18" name="CaixaDeTexto 17">
            <a:extLst>
              <a:ext uri="{FF2B5EF4-FFF2-40B4-BE49-F238E27FC236}">
                <a16:creationId xmlns:a16="http://schemas.microsoft.com/office/drawing/2014/main" id="{54B54FEB-4D21-0E34-41A8-245B4CC87720}"/>
              </a:ext>
            </a:extLst>
          </p:cNvPr>
          <p:cNvSpPr txBox="1"/>
          <p:nvPr/>
        </p:nvSpPr>
        <p:spPr>
          <a:xfrm>
            <a:off x="22121469" y="27133324"/>
            <a:ext cx="71685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hlinkClick r:id="rId12">
                  <a:extLst>
                    <a:ext uri="{A12FA001-AC4F-418D-AE19-62706E023703}">
                      <ahyp:hlinkClr xmlns:ahyp="http://schemas.microsoft.com/office/drawing/2018/hyperlinkcolor" val="tx"/>
                    </a:ext>
                  </a:extLst>
                </a:hlinkClick>
              </a:rPr>
              <a:t>Dataset link:</a:t>
            </a:r>
            <a:r>
              <a:rPr lang="en-US" sz="2000" b="1">
                <a:solidFill>
                  <a:srgbClr val="000000"/>
                </a:solidFill>
              </a:rPr>
              <a:t> </a:t>
            </a:r>
            <a:r>
              <a:rPr lang="en-US" sz="2000">
                <a:solidFill>
                  <a:srgbClr val="467886"/>
                </a:solidFill>
                <a:hlinkClick r:id="rId12">
                  <a:extLst>
                    <a:ext uri="{A12FA001-AC4F-418D-AE19-62706E023703}">
                      <ahyp:hlinkClr xmlns:ahyp="http://schemas.microsoft.com/office/drawing/2018/hyperlinkcolor" val="tx"/>
                    </a:ext>
                  </a:extLst>
                </a:hlinkClick>
              </a:rPr>
              <a:t>Fraudulent Transactions Prediction(kaggle.com)</a:t>
            </a:r>
          </a:p>
        </p:txBody>
      </p:sp>
      <p:sp>
        <p:nvSpPr>
          <p:cNvPr id="14" name="CaixaDeTexto 13">
            <a:extLst>
              <a:ext uri="{FF2B5EF4-FFF2-40B4-BE49-F238E27FC236}">
                <a16:creationId xmlns:a16="http://schemas.microsoft.com/office/drawing/2014/main" id="{336CBC84-0C62-8D66-7259-187EED610BB5}"/>
              </a:ext>
            </a:extLst>
          </p:cNvPr>
          <p:cNvSpPr txBox="1"/>
          <p:nvPr/>
        </p:nvSpPr>
        <p:spPr>
          <a:xfrm>
            <a:off x="15957298" y="29154433"/>
            <a:ext cx="12310051"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rgbClr val="0D0D0D"/>
                </a:solidFill>
                <a:latin typeface="Arial"/>
                <a:cs typeface="Arial"/>
              </a:rPr>
              <a:t>.</a:t>
            </a:r>
            <a:r>
              <a:rPr lang="en-US" sz="2500">
                <a:solidFill>
                  <a:srgbClr val="0D0D0D"/>
                </a:solidFill>
                <a:latin typeface="Arial"/>
                <a:cs typeface="Arial"/>
              </a:rPr>
              <a:t> Q1.</a:t>
            </a:r>
            <a:r>
              <a:rPr lang="en-US" sz="2500">
                <a:solidFill>
                  <a:srgbClr val="0D0D0D"/>
                </a:solidFill>
                <a:latin typeface="Arial"/>
                <a:ea typeface="+mn-lt"/>
                <a:cs typeface="Arial"/>
              </a:rPr>
              <a:t> In </a:t>
            </a:r>
            <a:r>
              <a:rPr lang="en-US" sz="2500">
                <a:solidFill>
                  <a:srgbClr val="0D0D0D"/>
                </a:solidFill>
                <a:latin typeface="Arial"/>
                <a:ea typeface="+mn-lt"/>
                <a:cs typeface="+mn-lt"/>
              </a:rPr>
              <a:t>developing fraud detection software for banking transactions, safeguarding customer data privacy is vital. Compliance with data protection laws like GDPR or CCPA requires robust security measures and ethical usage of data solely for fraud detection purposes.</a:t>
            </a:r>
            <a:endParaRPr lang="en-US">
              <a:solidFill>
                <a:srgbClr val="000000"/>
              </a:solidFill>
              <a:latin typeface="Aptos" panose="020B0004020202020204"/>
              <a:ea typeface="+mn-lt"/>
              <a:cs typeface="Arial"/>
            </a:endParaRPr>
          </a:p>
          <a:p>
            <a:r>
              <a:rPr lang="en-US" sz="4400" b="1">
                <a:solidFill>
                  <a:srgbClr val="0D0D0D"/>
                </a:solidFill>
                <a:latin typeface="Arial"/>
                <a:ea typeface="+mn-lt"/>
                <a:cs typeface="Arial"/>
              </a:rPr>
              <a:t>.</a:t>
            </a:r>
            <a:r>
              <a:rPr lang="en-US" sz="2500">
                <a:solidFill>
                  <a:srgbClr val="0D0D0D"/>
                </a:solidFill>
                <a:latin typeface="Arial"/>
                <a:cs typeface="Arial"/>
              </a:rPr>
              <a:t> Q2. </a:t>
            </a:r>
            <a:r>
              <a:rPr lang="en-US" sz="2500">
                <a:solidFill>
                  <a:srgbClr val="0D0D0D"/>
                </a:solidFill>
                <a:latin typeface="Arial"/>
                <a:ea typeface="+mn-lt"/>
                <a:cs typeface="+mn-lt"/>
              </a:rPr>
              <a:t>Estimating costs associated with project activities such as development, testing, deployment, and maintenance. Risks of potential breaches or mishandling of sensitive customer information.</a:t>
            </a:r>
            <a:endParaRPr lang="en-US" sz="2500">
              <a:solidFill>
                <a:srgbClr val="000000"/>
              </a:solidFill>
              <a:latin typeface="Arial"/>
              <a:cs typeface="Arial"/>
            </a:endParaRPr>
          </a:p>
          <a:p>
            <a:r>
              <a:rPr lang="en-US" sz="4400" b="1">
                <a:solidFill>
                  <a:srgbClr val="0D0D0D"/>
                </a:solidFill>
                <a:latin typeface="Arial"/>
                <a:cs typeface="Arial"/>
              </a:rPr>
              <a:t>.</a:t>
            </a:r>
            <a:r>
              <a:rPr lang="en-US" sz="2500">
                <a:solidFill>
                  <a:srgbClr val="0D0D0D"/>
                </a:solidFill>
                <a:latin typeface="Arial"/>
                <a:cs typeface="Arial"/>
              </a:rPr>
              <a:t> Q3. </a:t>
            </a:r>
            <a:r>
              <a:rPr lang="en-IE" sz="2500">
                <a:solidFill>
                  <a:srgbClr val="0D0D0D"/>
                </a:solidFill>
                <a:latin typeface="Arial"/>
                <a:cs typeface="Arial"/>
              </a:rPr>
              <a:t>In order to build the prototype, it requires skills of some computing disciplines, the design and construction of the prototype such as: Requirement Analysis, Programming and Development, Data Analysis and Modelling.</a:t>
            </a:r>
            <a:endParaRPr lang="en-US" sz="2500">
              <a:solidFill>
                <a:srgbClr val="000000"/>
              </a:solidFill>
              <a:latin typeface="Arial"/>
              <a:cs typeface="Arial"/>
            </a:endParaRPr>
          </a:p>
          <a:p>
            <a:endParaRPr lang="en-US" sz="2500">
              <a:solidFill>
                <a:srgbClr val="0D0D0D"/>
              </a:solidFill>
              <a:latin typeface="Arial"/>
              <a:cs typeface="Arial"/>
            </a:endParaRPr>
          </a:p>
        </p:txBody>
      </p:sp>
      <p:sp>
        <p:nvSpPr>
          <p:cNvPr id="19" name="CaixaDeTexto 18">
            <a:extLst>
              <a:ext uri="{FF2B5EF4-FFF2-40B4-BE49-F238E27FC236}">
                <a16:creationId xmlns:a16="http://schemas.microsoft.com/office/drawing/2014/main" id="{BF5DC804-3582-56DF-61DF-A1ADFADE7946}"/>
              </a:ext>
            </a:extLst>
          </p:cNvPr>
          <p:cNvSpPr txBox="1"/>
          <p:nvPr/>
        </p:nvSpPr>
        <p:spPr>
          <a:xfrm>
            <a:off x="1048157" y="38947187"/>
            <a:ext cx="12719329" cy="5586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rgbClr val="111111"/>
                </a:solidFill>
                <a:latin typeface="Arial"/>
                <a:cs typeface="Arial"/>
              </a:rPr>
              <a:t>.</a:t>
            </a:r>
            <a:r>
              <a:rPr lang="en-US" sz="2500">
                <a:solidFill>
                  <a:srgbClr val="111111"/>
                </a:solidFill>
                <a:latin typeface="Arial"/>
                <a:cs typeface="Arial"/>
              </a:rPr>
              <a:t> Financial Institutions and Banks:</a:t>
            </a:r>
          </a:p>
          <a:p>
            <a:endParaRPr lang="en-US" sz="2500">
              <a:solidFill>
                <a:srgbClr val="111111"/>
              </a:solidFill>
              <a:latin typeface="Arial"/>
              <a:cs typeface="Arial"/>
            </a:endParaRPr>
          </a:p>
          <a:p>
            <a:r>
              <a:rPr lang="en-US" sz="2500">
                <a:solidFill>
                  <a:srgbClr val="111111"/>
                </a:solidFill>
                <a:latin typeface="Arial"/>
                <a:cs typeface="Arial"/>
              </a:rPr>
              <a:t>Banks and financial institutions actively employ fraud prediction models to detect and prevent fraudulent activities related to credit card transactions, loans, and other financial services.</a:t>
            </a:r>
            <a:endParaRPr lang="en-US"/>
          </a:p>
          <a:p>
            <a:r>
              <a:rPr lang="en-US" sz="4400" b="1">
                <a:solidFill>
                  <a:srgbClr val="111111"/>
                </a:solidFill>
                <a:latin typeface="Arial"/>
                <a:cs typeface="Arial"/>
              </a:rPr>
              <a:t>.</a:t>
            </a:r>
            <a:r>
              <a:rPr lang="en-US" sz="2500">
                <a:solidFill>
                  <a:srgbClr val="111111"/>
                </a:solidFill>
                <a:latin typeface="Arial"/>
                <a:cs typeface="Arial"/>
              </a:rPr>
              <a:t> </a:t>
            </a:r>
            <a:r>
              <a:rPr lang="en-US" sz="2500">
                <a:solidFill>
                  <a:srgbClr val="111111"/>
                </a:solidFill>
                <a:latin typeface="Arial"/>
                <a:ea typeface="+mn-lt"/>
                <a:cs typeface="+mn-lt"/>
              </a:rPr>
              <a:t>Bank of America employs advanced fraud detection models to protect its customers from unauthorized transactions.</a:t>
            </a:r>
            <a:endParaRPr lang="en-US" sz="2500">
              <a:solidFill>
                <a:srgbClr val="111111"/>
              </a:solidFill>
              <a:latin typeface="Arial"/>
              <a:cs typeface="Arial"/>
            </a:endParaRPr>
          </a:p>
          <a:p>
            <a:r>
              <a:rPr lang="en-US" sz="4400" b="1">
                <a:solidFill>
                  <a:srgbClr val="111111"/>
                </a:solidFill>
                <a:latin typeface="Arial"/>
                <a:ea typeface="+mn-lt"/>
                <a:cs typeface="+mn-lt"/>
              </a:rPr>
              <a:t>.</a:t>
            </a:r>
            <a:r>
              <a:rPr lang="en-US" sz="2500">
                <a:solidFill>
                  <a:srgbClr val="111111"/>
                </a:solidFill>
                <a:latin typeface="Arial"/>
                <a:ea typeface="+mn-lt"/>
                <a:cs typeface="+mn-lt"/>
              </a:rPr>
              <a:t> HSBC, a multinational banking and financial services organization, focuses on fraud prevention by using predictive analytics. Their systems analyze transaction data, user profiles, and historical patterns to identify potential fraud.</a:t>
            </a:r>
            <a:endParaRPr lang="en-US" sz="2500">
              <a:latin typeface="Arial"/>
              <a:cs typeface="Arial"/>
            </a:endParaRPr>
          </a:p>
          <a:p>
            <a:endParaRPr lang="en-US" sz="2500">
              <a:solidFill>
                <a:srgbClr val="111111"/>
              </a:solidFill>
              <a:latin typeface="Arial"/>
              <a:cs typeface="Arial"/>
            </a:endParaRPr>
          </a:p>
          <a:p>
            <a:endParaRPr lang="en-US" sz="2500">
              <a:solidFill>
                <a:srgbClr val="111111"/>
              </a:solidFill>
              <a:latin typeface="Arial"/>
              <a:cs typeface="Arial"/>
            </a:endParaRPr>
          </a:p>
        </p:txBody>
      </p:sp>
      <p:pic>
        <p:nvPicPr>
          <p:cNvPr id="22" name="Imagem 21">
            <a:extLst>
              <a:ext uri="{FF2B5EF4-FFF2-40B4-BE49-F238E27FC236}">
                <a16:creationId xmlns:a16="http://schemas.microsoft.com/office/drawing/2014/main" id="{89EB9B70-8CD8-D4EB-AED2-6715026C37D3}"/>
              </a:ext>
            </a:extLst>
          </p:cNvPr>
          <p:cNvPicPr>
            <a:picLocks noChangeAspect="1"/>
          </p:cNvPicPr>
          <p:nvPr/>
        </p:nvPicPr>
        <p:blipFill>
          <a:blip r:embed="rId13"/>
          <a:stretch>
            <a:fillRect/>
          </a:stretch>
        </p:blipFill>
        <p:spPr>
          <a:xfrm>
            <a:off x="878112" y="44083273"/>
            <a:ext cx="4226281" cy="1357714"/>
          </a:xfrm>
          <a:prstGeom prst="rect">
            <a:avLst/>
          </a:prstGeom>
        </p:spPr>
      </p:pic>
      <p:pic>
        <p:nvPicPr>
          <p:cNvPr id="21" name="Imagem 20">
            <a:extLst>
              <a:ext uri="{FF2B5EF4-FFF2-40B4-BE49-F238E27FC236}">
                <a16:creationId xmlns:a16="http://schemas.microsoft.com/office/drawing/2014/main" id="{6E820178-B048-B126-6929-FACF25D9AC13}"/>
              </a:ext>
            </a:extLst>
          </p:cNvPr>
          <p:cNvPicPr>
            <a:picLocks noChangeAspect="1"/>
          </p:cNvPicPr>
          <p:nvPr/>
        </p:nvPicPr>
        <p:blipFill>
          <a:blip r:embed="rId14"/>
          <a:stretch>
            <a:fillRect/>
          </a:stretch>
        </p:blipFill>
        <p:spPr>
          <a:xfrm>
            <a:off x="5509432" y="43837937"/>
            <a:ext cx="4216524" cy="1326071"/>
          </a:xfrm>
          <a:prstGeom prst="rect">
            <a:avLst/>
          </a:prstGeom>
        </p:spPr>
      </p:pic>
      <p:sp>
        <p:nvSpPr>
          <p:cNvPr id="13" name="CaixaDeTexto 12">
            <a:extLst>
              <a:ext uri="{FF2B5EF4-FFF2-40B4-BE49-F238E27FC236}">
                <a16:creationId xmlns:a16="http://schemas.microsoft.com/office/drawing/2014/main" id="{AA4AC50F-19B8-3285-B847-301FDD71D9E1}"/>
              </a:ext>
            </a:extLst>
          </p:cNvPr>
          <p:cNvSpPr txBox="1"/>
          <p:nvPr/>
        </p:nvSpPr>
        <p:spPr>
          <a:xfrm>
            <a:off x="1054863" y="28829000"/>
            <a:ext cx="11915486" cy="40472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rgbClr val="0D0D0D"/>
                </a:solidFill>
                <a:latin typeface="Arial"/>
                <a:cs typeface="Arial"/>
              </a:rPr>
              <a:t>.</a:t>
            </a:r>
            <a:r>
              <a:rPr lang="en-IE" sz="2400" b="1">
                <a:solidFill>
                  <a:srgbClr val="0D0D0D"/>
                </a:solidFill>
                <a:latin typeface="Arial"/>
                <a:cs typeface="Arial"/>
              </a:rPr>
              <a:t> Competitive Rivalry:</a:t>
            </a:r>
            <a:r>
              <a:rPr lang="en-IE" sz="2500" b="1">
                <a:solidFill>
                  <a:srgbClr val="0D0D0D"/>
                </a:solidFill>
                <a:latin typeface="Arial"/>
                <a:cs typeface="Arial"/>
              </a:rPr>
              <a:t> </a:t>
            </a:r>
            <a:r>
              <a:rPr lang="en-IE" sz="2500">
                <a:solidFill>
                  <a:srgbClr val="0D0D0D"/>
                </a:solidFill>
                <a:latin typeface="Arial"/>
                <a:ea typeface="+mn-lt"/>
                <a:cs typeface="+mn-lt"/>
              </a:rPr>
              <a:t>Moderate: The market for fraud detection software is competitive, with several established players and new entrants constantly entering the space.</a:t>
            </a:r>
            <a:endParaRPr lang="en-IE" sz="2500">
              <a:solidFill>
                <a:srgbClr val="000000"/>
              </a:solidFill>
              <a:latin typeface="Arial"/>
              <a:ea typeface="+mn-lt"/>
              <a:cs typeface="+mn-lt"/>
            </a:endParaRPr>
          </a:p>
          <a:p>
            <a:r>
              <a:rPr lang="en-US" sz="4400" b="1">
                <a:solidFill>
                  <a:srgbClr val="0D0D0D"/>
                </a:solidFill>
                <a:latin typeface="Arial"/>
                <a:cs typeface="Arial"/>
              </a:rPr>
              <a:t>.</a:t>
            </a:r>
            <a:r>
              <a:rPr lang="en-IE" sz="2400" b="1">
                <a:solidFill>
                  <a:srgbClr val="0D0D0D"/>
                </a:solidFill>
                <a:latin typeface="Arial"/>
                <a:cs typeface="Arial"/>
              </a:rPr>
              <a:t> Threat of New Entrants: </a:t>
            </a:r>
            <a:r>
              <a:rPr lang="en-US" sz="2500">
                <a:solidFill>
                  <a:srgbClr val="0D0D0D"/>
                </a:solidFill>
                <a:latin typeface="Arial"/>
                <a:cs typeface="Arial"/>
              </a:rPr>
              <a:t>Low to Moderate: Developing fraud detection software requires expertise in machine learning, data analysis, and financial security. </a:t>
            </a:r>
            <a:endParaRPr lang="en-IE" sz="2500">
              <a:solidFill>
                <a:srgbClr val="000000"/>
              </a:solidFill>
              <a:latin typeface="Arial"/>
              <a:cs typeface="Arial"/>
            </a:endParaRPr>
          </a:p>
          <a:p>
            <a:r>
              <a:rPr lang="en-US" sz="4400" b="1">
                <a:solidFill>
                  <a:srgbClr val="0D0D0D"/>
                </a:solidFill>
                <a:latin typeface="Arial"/>
                <a:cs typeface="Arial"/>
              </a:rPr>
              <a:t>.</a:t>
            </a:r>
            <a:r>
              <a:rPr lang="en-IE" sz="2400" b="1">
                <a:solidFill>
                  <a:srgbClr val="0D0D0D"/>
                </a:solidFill>
                <a:latin typeface="Arial"/>
                <a:cs typeface="Arial"/>
              </a:rPr>
              <a:t> Supplier Bargaining Power: </a:t>
            </a:r>
            <a:r>
              <a:rPr lang="en-IE" sz="2500">
                <a:solidFill>
                  <a:srgbClr val="0D0D0D"/>
                </a:solidFill>
                <a:latin typeface="Arial"/>
                <a:ea typeface="+mn-lt"/>
                <a:cs typeface="+mn-lt"/>
              </a:rPr>
              <a:t>Low: The necessary technologies and tools for developing fraud detection software are widely available in the market. </a:t>
            </a:r>
            <a:endParaRPr lang="en-IE" sz="2500">
              <a:solidFill>
                <a:srgbClr val="000000"/>
              </a:solidFill>
              <a:latin typeface="Arial"/>
              <a:cs typeface="Arial"/>
            </a:endParaRPr>
          </a:p>
          <a:p>
            <a:endParaRPr lang="en-US" sz="2500">
              <a:solidFill>
                <a:srgbClr val="000000"/>
              </a:solidFill>
              <a:latin typeface="Aptos" panose="020B0004020202020204"/>
              <a:ea typeface="+mn-lt"/>
              <a:cs typeface="+mn-lt"/>
            </a:endParaRPr>
          </a:p>
        </p:txBody>
      </p:sp>
      <p:sp>
        <p:nvSpPr>
          <p:cNvPr id="23" name="CaixaDeTexto 22">
            <a:extLst>
              <a:ext uri="{FF2B5EF4-FFF2-40B4-BE49-F238E27FC236}">
                <a16:creationId xmlns:a16="http://schemas.microsoft.com/office/drawing/2014/main" id="{CAF6B86D-196F-8117-04AA-631745DE20FF}"/>
              </a:ext>
            </a:extLst>
          </p:cNvPr>
          <p:cNvSpPr txBox="1"/>
          <p:nvPr/>
        </p:nvSpPr>
        <p:spPr>
          <a:xfrm>
            <a:off x="1054862" y="32410400"/>
            <a:ext cx="71896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solidFill>
                  <a:srgbClr val="0D0D0D"/>
                </a:solidFill>
                <a:latin typeface="Arial"/>
                <a:cs typeface="Segoe UI"/>
              </a:rPr>
              <a:t>.</a:t>
            </a:r>
            <a:r>
              <a:rPr lang="en-IE" sz="2400" b="1">
                <a:solidFill>
                  <a:srgbClr val="0D0D0D"/>
                </a:solidFill>
                <a:latin typeface="Arial"/>
                <a:cs typeface="Segoe UI"/>
              </a:rPr>
              <a:t> Buyer Bargaining Power:</a:t>
            </a:r>
            <a:r>
              <a:rPr lang="en-IE" sz="2400">
                <a:solidFill>
                  <a:srgbClr val="0D0D0D"/>
                </a:solidFill>
                <a:latin typeface="Arial"/>
                <a:cs typeface="Segoe UI"/>
              </a:rPr>
              <a:t> </a:t>
            </a:r>
            <a:r>
              <a:rPr lang="en-IE" sz="2500">
                <a:solidFill>
                  <a:srgbClr val="0D0D0D"/>
                </a:solidFill>
                <a:latin typeface="Arial"/>
                <a:cs typeface="Segoe UI"/>
              </a:rPr>
              <a:t>Moderate: Banks and financial institutions are the primary buyers of fraud detection software. </a:t>
            </a:r>
            <a:r>
              <a:rPr lang="en-IE" sz="2500">
                <a:latin typeface="Arial"/>
                <a:cs typeface="Segoe UI"/>
              </a:rPr>
              <a:t>​</a:t>
            </a:r>
          </a:p>
          <a:p>
            <a:r>
              <a:rPr lang="en-IE" sz="2500">
                <a:latin typeface="Arial"/>
                <a:cs typeface="Segoe UI"/>
              </a:rPr>
              <a:t>​</a:t>
            </a:r>
            <a:r>
              <a:rPr lang="en-US" sz="4400" b="1">
                <a:solidFill>
                  <a:srgbClr val="0D0D0D"/>
                </a:solidFill>
                <a:latin typeface="Arial"/>
                <a:cs typeface="Segoe UI"/>
              </a:rPr>
              <a:t>.</a:t>
            </a:r>
            <a:r>
              <a:rPr lang="en-IE" sz="2400" b="1">
                <a:solidFill>
                  <a:srgbClr val="0D0D0D"/>
                </a:solidFill>
                <a:latin typeface="Arial"/>
                <a:cs typeface="Segoe UI"/>
              </a:rPr>
              <a:t> Threat of Substitution:</a:t>
            </a:r>
            <a:r>
              <a:rPr lang="en-IE" sz="2400">
                <a:solidFill>
                  <a:srgbClr val="0D0D0D"/>
                </a:solidFill>
                <a:latin typeface="Arial"/>
                <a:cs typeface="Segoe UI"/>
              </a:rPr>
              <a:t> Low due  trust-building needs</a:t>
            </a:r>
            <a:r>
              <a:rPr lang="en-IE" sz="2500">
                <a:solidFill>
                  <a:srgbClr val="0D0D0D"/>
                </a:solidFill>
                <a:latin typeface="Arial"/>
                <a:cs typeface="Segoe UI"/>
              </a:rPr>
              <a:t>. While there may be other fraud detection software solutions in the market, the use of machine learning for anomaly detection provides a unique and advanced capability.</a:t>
            </a:r>
            <a:r>
              <a:rPr lang="en-US" sz="2500">
                <a:latin typeface="Arial"/>
                <a:cs typeface="Segoe UI"/>
              </a:rPr>
              <a:t>​</a:t>
            </a:r>
          </a:p>
          <a:p>
            <a:endParaRPr lang="en-US" sz="2000">
              <a:latin typeface="Calibri"/>
              <a:ea typeface="Calibri"/>
              <a:cs typeface="Segoe UI"/>
            </a:endParaRPr>
          </a:p>
          <a:p>
            <a:r>
              <a:rPr lang="en-US" sz="2000">
                <a:latin typeface="Calibri"/>
                <a:ea typeface="Calibri"/>
                <a:cs typeface="Arial"/>
              </a:rPr>
              <a:t>Monique Danao (2024)</a:t>
            </a:r>
            <a:endParaRPr lang="en-US" sz="2000">
              <a:latin typeface="Calibri"/>
              <a:ea typeface="Calibri"/>
            </a:endParaRPr>
          </a:p>
        </p:txBody>
      </p:sp>
      <p:pic>
        <p:nvPicPr>
          <p:cNvPr id="25" name="Imagem 24" descr="Diagrama&#10;&#10;Descrição gerada automaticamente">
            <a:extLst>
              <a:ext uri="{FF2B5EF4-FFF2-40B4-BE49-F238E27FC236}">
                <a16:creationId xmlns:a16="http://schemas.microsoft.com/office/drawing/2014/main" id="{889CD2AB-8DBD-5564-2EEB-8D0A18986FA4}"/>
              </a:ext>
            </a:extLst>
          </p:cNvPr>
          <p:cNvPicPr>
            <a:picLocks noChangeAspect="1"/>
          </p:cNvPicPr>
          <p:nvPr/>
        </p:nvPicPr>
        <p:blipFill>
          <a:blip r:embed="rId15"/>
          <a:stretch>
            <a:fillRect/>
          </a:stretch>
        </p:blipFill>
        <p:spPr>
          <a:xfrm>
            <a:off x="9393018" y="32766000"/>
            <a:ext cx="4293954" cy="4292600"/>
          </a:xfrm>
          <a:prstGeom prst="rect">
            <a:avLst/>
          </a:prstGeom>
        </p:spPr>
      </p:pic>
      <p:sp>
        <p:nvSpPr>
          <p:cNvPr id="24" name="CaixaDeTexto 23">
            <a:extLst>
              <a:ext uri="{FF2B5EF4-FFF2-40B4-BE49-F238E27FC236}">
                <a16:creationId xmlns:a16="http://schemas.microsoft.com/office/drawing/2014/main" id="{4F9A2CD1-44C5-2CA9-566A-DB68AE561F22}"/>
              </a:ext>
            </a:extLst>
          </p:cNvPr>
          <p:cNvSpPr txBox="1"/>
          <p:nvPr/>
        </p:nvSpPr>
        <p:spPr>
          <a:xfrm>
            <a:off x="4700202" y="666749"/>
            <a:ext cx="2108466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E" sz="6600" b="1">
                <a:solidFill>
                  <a:schemeClr val="bg1"/>
                </a:solidFill>
                <a:latin typeface="Arial"/>
                <a:cs typeface="Arial"/>
              </a:rPr>
              <a:t>Enhancing Bank Transaction Security: An Accurate</a:t>
            </a:r>
          </a:p>
        </p:txBody>
      </p:sp>
    </p:spTree>
    <p:extLst>
      <p:ext uri="{BB962C8B-B14F-4D97-AF65-F5344CB8AC3E}">
        <p14:creationId xmlns:p14="http://schemas.microsoft.com/office/powerpoint/2010/main" val="15333079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Escritório">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Tema do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1</cp:revision>
  <dcterms:created xsi:type="dcterms:W3CDTF">2024-04-24T07:00:03Z</dcterms:created>
  <dcterms:modified xsi:type="dcterms:W3CDTF">2024-05-01T10:29:55Z</dcterms:modified>
</cp:coreProperties>
</file>