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73" r:id="rId4"/>
    <p:sldId id="265" r:id="rId5"/>
    <p:sldId id="274" r:id="rId6"/>
    <p:sldId id="280" r:id="rId7"/>
    <p:sldId id="279" r:id="rId8"/>
    <p:sldId id="264" r:id="rId9"/>
    <p:sldId id="277" r:id="rId10"/>
    <p:sldId id="276" r:id="rId11"/>
    <p:sldId id="262" r:id="rId12"/>
    <p:sldId id="267" r:id="rId13"/>
    <p:sldId id="281" r:id="rId14"/>
    <p:sldId id="260" r:id="rId15"/>
    <p:sldId id="269" r:id="rId16"/>
    <p:sldId id="268" r:id="rId17"/>
    <p:sldId id="266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531"/>
    <a:srgbClr val="F9A61A"/>
    <a:srgbClr val="262370"/>
    <a:srgbClr val="FFFFFF"/>
    <a:srgbClr val="DFAC4C"/>
    <a:srgbClr val="1564A6"/>
    <a:srgbClr val="3D3A7F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4C4EF5-5909-491F-A05D-F927D8912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1F088A4-94EE-40F7-95A3-B3A9E2FF4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BA6F7D-AA3E-4786-896F-5CFB0503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E965-DBB0-4FF6-8BF1-F1A9537F49BA}" type="datetimeFigureOut">
              <a:rPr lang="he-IL" smtClean="0"/>
              <a:t>ד'/טבת/תשפ"א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EAFD08F-3A7B-4892-B0C6-FB04C7EC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A155E7F-F1FC-4482-9093-5D215045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EA7F-2454-4184-AB5A-5863FE1084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651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D4D65E-EDB4-4A92-ABB5-7EA9E261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FDF0704-D3C6-4860-BB06-D24796454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078F300-84F4-47BC-B321-A5AD440C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E965-DBB0-4FF6-8BF1-F1A9537F49BA}" type="datetimeFigureOut">
              <a:rPr lang="he-IL" smtClean="0"/>
              <a:t>ד'/טבת/תשפ"א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DAC3E23-4CC7-41BA-AC84-3D1B50AF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6D03073-0B72-4E73-82E7-6BDD9EF2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EA7F-2454-4184-AB5A-5863FE1084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174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B10D5A7-2471-4F41-A2EC-419F7B833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77F2347-0C5B-4CE9-9A67-972F1570B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DBB2CE-5C9E-46E5-ACDD-0C107E6D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E965-DBB0-4FF6-8BF1-F1A9537F49BA}" type="datetimeFigureOut">
              <a:rPr lang="he-IL" smtClean="0"/>
              <a:t>ד'/טבת/תשפ"א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30AF8F1-AFB8-4993-B778-A64B0D6F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3A1A911-FEF7-488F-8700-5C191C08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EA7F-2454-4184-AB5A-5863FE1084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393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C9E419-3209-4640-A6E0-66FBA294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AAE9402-58D9-4EF0-A797-11CF6CEC3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017CFE-8BAD-4234-B5DF-58FBF6D7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E965-DBB0-4FF6-8BF1-F1A9537F49BA}" type="datetimeFigureOut">
              <a:rPr lang="he-IL" smtClean="0"/>
              <a:t>ד'/טבת/תשפ"א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B96DE95-1EF5-41D5-9B58-00AD7A67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B051779-0362-4310-B731-3C8DBF90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EA7F-2454-4184-AB5A-5863FE1084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25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AB9D7D-A13C-4A71-AD99-0C22D6B4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5056A82-7A7B-42E1-84D9-49D88E893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1FBFDB-BEF0-4217-94A4-5DE08AF0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E965-DBB0-4FF6-8BF1-F1A9537F49BA}" type="datetimeFigureOut">
              <a:rPr lang="he-IL" smtClean="0"/>
              <a:t>ד'/טבת/תשפ"א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E115855-556D-4357-ACEC-16FDD046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735E08-4D79-4E9B-A45B-B54C08FC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EA7F-2454-4184-AB5A-5863FE1084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747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D51750-78A1-48BC-AD14-0E991AF9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A50A45E-5D44-41FD-90B4-D5B9A2053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FEDAFEA-5804-4104-BF3A-A4DC5C286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5057E8F-706B-43FA-A0FA-00B773BC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E965-DBB0-4FF6-8BF1-F1A9537F49BA}" type="datetimeFigureOut">
              <a:rPr lang="he-IL" smtClean="0"/>
              <a:t>ד'/טבת/תשפ"א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636E6AA-18BC-4AF8-B226-AB128A38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9690A45-831E-47CD-A70D-4A2F071D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EA7F-2454-4184-AB5A-5863FE1084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664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75211F-E7E7-4D6F-AC0B-6A07C28D1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7CF0C0B-534A-4565-88C1-D155BFCA9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F07BB39-EF94-49DE-B91A-D2E575AFA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8F2B1F4-8CA3-4A84-95CA-83B0AA13D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C0AA836-B103-4D0E-8A7F-7EB1D4D02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79317D0-9826-4C5A-975D-D66D3A56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E965-DBB0-4FF6-8BF1-F1A9537F49BA}" type="datetimeFigureOut">
              <a:rPr lang="he-IL" smtClean="0"/>
              <a:t>ד'/טבת/תשפ"א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B9D1977-C9BF-4B66-B9A7-66E1AF3F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93CA7FA-E5DA-4B91-9ED3-C5E7CAE9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EA7F-2454-4184-AB5A-5863FE1084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539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8465B7-65B9-4928-A86F-7183A6CA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FE5E0FC-1788-4EA3-902A-92284C5D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E965-DBB0-4FF6-8BF1-F1A9537F49BA}" type="datetimeFigureOut">
              <a:rPr lang="he-IL" smtClean="0"/>
              <a:t>ד'/טבת/תשפ"א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AC64777-51B6-488B-B0C7-498E70F0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63B6F2B-B349-4736-9A35-D310F2C4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EA7F-2454-4184-AB5A-5863FE1084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993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CCFD0B6-F4F7-4E1D-B8E2-25006022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E965-DBB0-4FF6-8BF1-F1A9537F49BA}" type="datetimeFigureOut">
              <a:rPr lang="he-IL" smtClean="0"/>
              <a:t>ד'/טבת/תשפ"א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D85B8E6-BEDC-4B47-9709-38C880E5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D8D4C98-F8E9-4861-8D6B-F8D2A8EB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EA7F-2454-4184-AB5A-5863FE1084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399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C9EF73-2696-403D-A121-856F0A42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1B1A1F-9D93-4218-9B6B-FD03174E0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5F4EC3F-2804-4933-BE8B-3D6374D69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F02C6B2-FE52-4337-A5AA-9E089A9F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E965-DBB0-4FF6-8BF1-F1A9537F49BA}" type="datetimeFigureOut">
              <a:rPr lang="he-IL" smtClean="0"/>
              <a:t>ד'/טבת/תשפ"א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82242BE-5B6A-41A1-8B86-9090B079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2EEBFDB-FFCF-47CD-97D2-AC0499EA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EA7F-2454-4184-AB5A-5863FE1084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70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861795-07E6-4599-B6B0-A67DD4AA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D4C2762-62E1-4369-B716-1BC41417F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6A9111C-FA74-43A0-BA61-B58C0160B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5F00271-1826-4A7F-A21B-2CA412DA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E965-DBB0-4FF6-8BF1-F1A9537F49BA}" type="datetimeFigureOut">
              <a:rPr lang="he-IL" smtClean="0"/>
              <a:t>ד'/טבת/תשפ"א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CAA822C-35DA-4CBB-BC57-003C9748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07C7FD1-24C0-4B54-BC03-0EE7FD93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EA7F-2454-4184-AB5A-5863FE1084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313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E34DAFF-20C9-45AF-9DE5-F0244738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C628ED8-F112-4742-AF56-A62F68058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4903FFD-AA54-44F8-9CDF-D830CE641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9E965-DBB0-4FF6-8BF1-F1A9537F49BA}" type="datetimeFigureOut">
              <a:rPr lang="he-IL" smtClean="0"/>
              <a:t>ד'/טבת/תשפ"א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A70D590-BF16-4826-BFD3-40D5890A9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FCD3D67-FC5A-4852-9035-1E689F1A5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3EA7F-2454-4184-AB5A-5863FE1084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202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3C133A-807A-4BA8-A1EC-B344CDA77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0572BA9-FC95-4B2D-8D72-E8703620F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868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0A1E6D-2B8B-4545-99D4-11D12F06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984" y="365125"/>
            <a:ext cx="2741815" cy="1325563"/>
          </a:xfrm>
        </p:spPr>
        <p:txBody>
          <a:bodyPr/>
          <a:lstStyle/>
          <a:p>
            <a:endParaRPr lang="he-IL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BC5F5678-4BBC-4174-9349-5EDE18F1C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984" y="1825625"/>
            <a:ext cx="2741816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הכפתור היחיד המאופשר הוא "כיוון אחד"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C3D3C6-307E-457B-A69F-305BB1A5AE62}"/>
              </a:ext>
            </a:extLst>
          </p:cNvPr>
          <p:cNvGrpSpPr/>
          <p:nvPr/>
        </p:nvGrpSpPr>
        <p:grpSpPr>
          <a:xfrm>
            <a:off x="590433" y="365125"/>
            <a:ext cx="3244692" cy="6127750"/>
            <a:chOff x="590433" y="365125"/>
            <a:chExt cx="3244692" cy="6127750"/>
          </a:xfrm>
        </p:grpSpPr>
        <p:grpSp>
          <p:nvGrpSpPr>
            <p:cNvPr id="4" name="קבוצה 3">
              <a:extLst>
                <a:ext uri="{FF2B5EF4-FFF2-40B4-BE49-F238E27FC236}">
                  <a16:creationId xmlns:a16="http://schemas.microsoft.com/office/drawing/2014/main" id="{18741C4A-01B3-4765-BE8A-EC031AE0E8A0}"/>
                </a:ext>
              </a:extLst>
            </p:cNvPr>
            <p:cNvGrpSpPr/>
            <p:nvPr/>
          </p:nvGrpSpPr>
          <p:grpSpPr>
            <a:xfrm>
              <a:off x="590434" y="365125"/>
              <a:ext cx="3244691" cy="6127750"/>
              <a:chOff x="590434" y="365125"/>
              <a:chExt cx="3244691" cy="6127750"/>
            </a:xfrm>
          </p:grpSpPr>
          <p:pic>
            <p:nvPicPr>
              <p:cNvPr id="6" name="תמונה 5">
                <a:extLst>
                  <a:ext uri="{FF2B5EF4-FFF2-40B4-BE49-F238E27FC236}">
                    <a16:creationId xmlns:a16="http://schemas.microsoft.com/office/drawing/2014/main" id="{29F6DB5D-5ABC-4542-A92E-00D8019004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263" b="5385"/>
              <a:stretch/>
            </p:blipFill>
            <p:spPr>
              <a:xfrm>
                <a:off x="590434" y="365125"/>
                <a:ext cx="3244691" cy="6127750"/>
              </a:xfrm>
              <a:prstGeom prst="rect">
                <a:avLst/>
              </a:prstGeom>
            </p:spPr>
          </p:pic>
          <p:sp>
            <p:nvSpPr>
              <p:cNvPr id="10" name="מלבן: פינות מעוגלות 9">
                <a:extLst>
                  <a:ext uri="{FF2B5EF4-FFF2-40B4-BE49-F238E27FC236}">
                    <a16:creationId xmlns:a16="http://schemas.microsoft.com/office/drawing/2014/main" id="{F0F7B9B5-9769-4261-B431-B7A3107C3976}"/>
                  </a:ext>
                </a:extLst>
              </p:cNvPr>
              <p:cNvSpPr/>
              <p:nvPr/>
            </p:nvSpPr>
            <p:spPr>
              <a:xfrm>
                <a:off x="2650791" y="2832100"/>
                <a:ext cx="1035050" cy="457200"/>
              </a:xfrm>
              <a:prstGeom prst="roundRect">
                <a:avLst/>
              </a:prstGeom>
              <a:solidFill>
                <a:srgbClr val="262370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he-IL" sz="11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גמיש 30</a:t>
                </a:r>
              </a:p>
              <a:p>
                <a:r>
                  <a:rPr lang="he-IL" sz="1100" b="1" dirty="0">
                    <a:solidFill>
                      <a:srgbClr val="FFC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כללי</a:t>
                </a:r>
              </a:p>
            </p:txBody>
          </p:sp>
          <p:sp>
            <p:nvSpPr>
              <p:cNvPr id="12" name="מלבן: פינות מעוגלות 11">
                <a:extLst>
                  <a:ext uri="{FF2B5EF4-FFF2-40B4-BE49-F238E27FC236}">
                    <a16:creationId xmlns:a16="http://schemas.microsoft.com/office/drawing/2014/main" id="{9D22CB26-C890-492E-A92F-5C3D3BB7C5E1}"/>
                  </a:ext>
                </a:extLst>
              </p:cNvPr>
              <p:cNvSpPr/>
              <p:nvPr/>
            </p:nvSpPr>
            <p:spPr>
              <a:xfrm>
                <a:off x="2650791" y="2305050"/>
                <a:ext cx="1035050" cy="457200"/>
              </a:xfrm>
              <a:prstGeom prst="roundRect">
                <a:avLst/>
              </a:prstGeom>
              <a:solidFill>
                <a:srgbClr val="262370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he-IL" sz="11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כיוון אחד</a:t>
                </a:r>
              </a:p>
              <a:p>
                <a:r>
                  <a:rPr lang="he-IL" sz="1100" b="1" dirty="0">
                    <a:solidFill>
                      <a:srgbClr val="FFC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כללי</a:t>
                </a:r>
              </a:p>
            </p:txBody>
          </p:sp>
          <p:sp>
            <p:nvSpPr>
              <p:cNvPr id="13" name="מלבן: פינות מעוגלות 12">
                <a:extLst>
                  <a:ext uri="{FF2B5EF4-FFF2-40B4-BE49-F238E27FC236}">
                    <a16:creationId xmlns:a16="http://schemas.microsoft.com/office/drawing/2014/main" id="{DDEEBEBE-7F41-4EFF-B62D-EC8D72E262F6}"/>
                  </a:ext>
                </a:extLst>
              </p:cNvPr>
              <p:cNvSpPr/>
              <p:nvPr/>
            </p:nvSpPr>
            <p:spPr>
              <a:xfrm>
                <a:off x="1405916" y="2305050"/>
                <a:ext cx="1035050" cy="457200"/>
              </a:xfrm>
              <a:prstGeom prst="roundRect">
                <a:avLst/>
              </a:prstGeom>
              <a:solidFill>
                <a:srgbClr val="262370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he-IL" sz="11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כרטיסיה 12</a:t>
                </a:r>
              </a:p>
              <a:p>
                <a:r>
                  <a:rPr lang="he-IL" sz="1100" b="1" dirty="0">
                    <a:solidFill>
                      <a:srgbClr val="FFC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כללי</a:t>
                </a:r>
              </a:p>
            </p:txBody>
          </p:sp>
          <p:sp>
            <p:nvSpPr>
              <p:cNvPr id="14" name="מלבן: פינות מעוגלות 13">
                <a:extLst>
                  <a:ext uri="{FF2B5EF4-FFF2-40B4-BE49-F238E27FC236}">
                    <a16:creationId xmlns:a16="http://schemas.microsoft.com/office/drawing/2014/main" id="{8A1616FB-E401-4C5C-8A55-2B1215661C9E}"/>
                  </a:ext>
                </a:extLst>
              </p:cNvPr>
              <p:cNvSpPr/>
              <p:nvPr/>
            </p:nvSpPr>
            <p:spPr>
              <a:xfrm>
                <a:off x="1405916" y="2832100"/>
                <a:ext cx="1035050" cy="457200"/>
              </a:xfrm>
              <a:prstGeom prst="roundRect">
                <a:avLst/>
              </a:prstGeom>
              <a:solidFill>
                <a:srgbClr val="262370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he-IL" sz="11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גמיש 07</a:t>
                </a:r>
              </a:p>
              <a:p>
                <a:r>
                  <a:rPr lang="he-IL" sz="1100" b="1" dirty="0">
                    <a:solidFill>
                      <a:srgbClr val="FFC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כללי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5FC08C-B4AF-4F03-9064-08038FD6B2D6}"/>
                </a:ext>
              </a:extLst>
            </p:cNvPr>
            <p:cNvSpPr/>
            <p:nvPr/>
          </p:nvSpPr>
          <p:spPr>
            <a:xfrm>
              <a:off x="590433" y="365125"/>
              <a:ext cx="3244691" cy="616524"/>
            </a:xfrm>
            <a:prstGeom prst="rect">
              <a:avLst/>
            </a:prstGeom>
            <a:solidFill>
              <a:srgbClr val="E6A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54292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0A1E6D-2B8B-4545-99D4-11D12F06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984" y="365125"/>
            <a:ext cx="2741815" cy="1325563"/>
          </a:xfrm>
        </p:spPr>
        <p:txBody>
          <a:bodyPr/>
          <a:lstStyle/>
          <a:p>
            <a:endParaRPr lang="he-IL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BC5F5678-4BBC-4174-9349-5EDE18F1C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984" y="1825625"/>
            <a:ext cx="2741816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כשלוחצים כיוון אחד הכפתור "הצג חישוב..." מתאפשר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0F81A1-D26C-4004-9753-F256192D484C}"/>
              </a:ext>
            </a:extLst>
          </p:cNvPr>
          <p:cNvGrpSpPr/>
          <p:nvPr/>
        </p:nvGrpSpPr>
        <p:grpSpPr>
          <a:xfrm>
            <a:off x="621211" y="365125"/>
            <a:ext cx="3244692" cy="6127750"/>
            <a:chOff x="621211" y="365125"/>
            <a:chExt cx="3244692" cy="6127750"/>
          </a:xfrm>
        </p:grpSpPr>
        <p:pic>
          <p:nvPicPr>
            <p:cNvPr id="17" name="תמונה 16">
              <a:extLst>
                <a:ext uri="{FF2B5EF4-FFF2-40B4-BE49-F238E27FC236}">
                  <a16:creationId xmlns:a16="http://schemas.microsoft.com/office/drawing/2014/main" id="{88B7A759-FCC9-44C5-B0A7-C2E435AC1B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85" b="5263"/>
            <a:stretch/>
          </p:blipFill>
          <p:spPr>
            <a:xfrm>
              <a:off x="621212" y="365125"/>
              <a:ext cx="3244691" cy="6127750"/>
            </a:xfrm>
            <a:prstGeom prst="rect">
              <a:avLst/>
            </a:prstGeom>
          </p:spPr>
        </p:pic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A4E1DBC7-5D5C-4EF4-BF38-3D8428AFF033}"/>
                </a:ext>
              </a:extLst>
            </p:cNvPr>
            <p:cNvSpPr/>
            <p:nvPr/>
          </p:nvSpPr>
          <p:spPr>
            <a:xfrm>
              <a:off x="838200" y="2152650"/>
              <a:ext cx="2952750" cy="1276350"/>
            </a:xfrm>
            <a:prstGeom prst="rect">
              <a:avLst/>
            </a:prstGeom>
            <a:solidFill>
              <a:srgbClr val="2623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מלבן: פינות מעוגלות 20">
              <a:extLst>
                <a:ext uri="{FF2B5EF4-FFF2-40B4-BE49-F238E27FC236}">
                  <a16:creationId xmlns:a16="http://schemas.microsoft.com/office/drawing/2014/main" id="{86281979-025A-49FA-A27F-5DFBA0C8EE00}"/>
                </a:ext>
              </a:extLst>
            </p:cNvPr>
            <p:cNvSpPr/>
            <p:nvPr/>
          </p:nvSpPr>
          <p:spPr>
            <a:xfrm>
              <a:off x="2650791" y="2832100"/>
              <a:ext cx="1035050" cy="457200"/>
            </a:xfrm>
            <a:prstGeom prst="roundRect">
              <a:avLst/>
            </a:prstGeom>
            <a:solidFill>
              <a:srgbClr val="262370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he-IL" sz="11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גמיש 30</a:t>
              </a:r>
            </a:p>
            <a:p>
              <a:r>
                <a:rPr lang="he-IL" sz="1100" b="1" dirty="0">
                  <a:solidFill>
                    <a:srgbClr val="FFC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כללי</a:t>
              </a:r>
            </a:p>
          </p:txBody>
        </p:sp>
        <p:sp>
          <p:nvSpPr>
            <p:cNvPr id="23" name="מלבן: פינות מעוגלות 22">
              <a:extLst>
                <a:ext uri="{FF2B5EF4-FFF2-40B4-BE49-F238E27FC236}">
                  <a16:creationId xmlns:a16="http://schemas.microsoft.com/office/drawing/2014/main" id="{45570058-16E6-429C-927B-73006B9225CB}"/>
                </a:ext>
              </a:extLst>
            </p:cNvPr>
            <p:cNvSpPr/>
            <p:nvPr/>
          </p:nvSpPr>
          <p:spPr>
            <a:xfrm>
              <a:off x="2650791" y="2305050"/>
              <a:ext cx="103505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he-IL" sz="1100" dirty="0">
                  <a:solidFill>
                    <a:srgbClr val="26237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כיוון אחד</a:t>
              </a:r>
            </a:p>
            <a:p>
              <a:r>
                <a:rPr lang="he-IL" sz="1100" b="1" dirty="0">
                  <a:solidFill>
                    <a:srgbClr val="26237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כללי</a:t>
              </a:r>
            </a:p>
          </p:txBody>
        </p:sp>
        <p:sp>
          <p:nvSpPr>
            <p:cNvPr id="24" name="מלבן: פינות מעוגלות 23">
              <a:extLst>
                <a:ext uri="{FF2B5EF4-FFF2-40B4-BE49-F238E27FC236}">
                  <a16:creationId xmlns:a16="http://schemas.microsoft.com/office/drawing/2014/main" id="{8A7E3C86-F85A-497A-8774-7A6B31987CD1}"/>
                </a:ext>
              </a:extLst>
            </p:cNvPr>
            <p:cNvSpPr/>
            <p:nvPr/>
          </p:nvSpPr>
          <p:spPr>
            <a:xfrm>
              <a:off x="1405916" y="2305050"/>
              <a:ext cx="1035050" cy="457200"/>
            </a:xfrm>
            <a:prstGeom prst="roundRect">
              <a:avLst/>
            </a:prstGeom>
            <a:solidFill>
              <a:srgbClr val="262370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he-IL" sz="11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כרטיסיה 12</a:t>
              </a:r>
            </a:p>
            <a:p>
              <a:r>
                <a:rPr lang="he-IL" sz="1100" b="1" dirty="0">
                  <a:solidFill>
                    <a:srgbClr val="FFC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כללי</a:t>
              </a:r>
            </a:p>
          </p:txBody>
        </p:sp>
        <p:sp>
          <p:nvSpPr>
            <p:cNvPr id="25" name="מלבן: פינות מעוגלות 24">
              <a:extLst>
                <a:ext uri="{FF2B5EF4-FFF2-40B4-BE49-F238E27FC236}">
                  <a16:creationId xmlns:a16="http://schemas.microsoft.com/office/drawing/2014/main" id="{FF1831B6-8DB9-488A-BDA4-D3E53EC25C42}"/>
                </a:ext>
              </a:extLst>
            </p:cNvPr>
            <p:cNvSpPr/>
            <p:nvPr/>
          </p:nvSpPr>
          <p:spPr>
            <a:xfrm>
              <a:off x="1405916" y="2832100"/>
              <a:ext cx="1035050" cy="457200"/>
            </a:xfrm>
            <a:prstGeom prst="roundRect">
              <a:avLst/>
            </a:prstGeom>
            <a:solidFill>
              <a:srgbClr val="262370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he-IL" sz="11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גמיש 07</a:t>
              </a:r>
            </a:p>
            <a:p>
              <a:r>
                <a:rPr lang="he-IL" sz="1100" b="1" dirty="0">
                  <a:solidFill>
                    <a:srgbClr val="FFC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כללי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CE6060-3E8E-4AB0-BA32-A8CDC32C0234}"/>
                </a:ext>
              </a:extLst>
            </p:cNvPr>
            <p:cNvSpPr/>
            <p:nvPr/>
          </p:nvSpPr>
          <p:spPr>
            <a:xfrm>
              <a:off x="621211" y="365125"/>
              <a:ext cx="3244691" cy="616524"/>
            </a:xfrm>
            <a:prstGeom prst="rect">
              <a:avLst/>
            </a:prstGeom>
            <a:solidFill>
              <a:srgbClr val="E6A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39491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0A1E6D-2B8B-4545-99D4-11D12F06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984" y="365125"/>
            <a:ext cx="2741815" cy="1325563"/>
          </a:xfrm>
        </p:spPr>
        <p:txBody>
          <a:bodyPr/>
          <a:lstStyle/>
          <a:p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A573633-6497-4E77-B529-0E833C4D4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984" y="1825625"/>
            <a:ext cx="2741816" cy="4351338"/>
          </a:xfrm>
        </p:spPr>
        <p:txBody>
          <a:bodyPr/>
          <a:lstStyle/>
          <a:p>
            <a:r>
              <a:rPr lang="he-IL" dirty="0"/>
              <a:t>ללחוץ רכישה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E6CA05-71B7-4A1B-8E2B-844CC6D756C4}"/>
              </a:ext>
            </a:extLst>
          </p:cNvPr>
          <p:cNvGrpSpPr/>
          <p:nvPr/>
        </p:nvGrpSpPr>
        <p:grpSpPr>
          <a:xfrm>
            <a:off x="589080" y="365125"/>
            <a:ext cx="3322520" cy="6081493"/>
            <a:chOff x="589080" y="365125"/>
            <a:chExt cx="3322520" cy="6081493"/>
          </a:xfrm>
        </p:grpSpPr>
        <p:sp>
          <p:nvSpPr>
            <p:cNvPr id="33" name="מלבן 32">
              <a:extLst>
                <a:ext uri="{FF2B5EF4-FFF2-40B4-BE49-F238E27FC236}">
                  <a16:creationId xmlns:a16="http://schemas.microsoft.com/office/drawing/2014/main" id="{29E883D0-3E11-4DA5-A191-E9B647195053}"/>
                </a:ext>
              </a:extLst>
            </p:cNvPr>
            <p:cNvSpPr/>
            <p:nvPr/>
          </p:nvSpPr>
          <p:spPr>
            <a:xfrm>
              <a:off x="2813049" y="4545331"/>
              <a:ext cx="1049379" cy="40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38" name="קבוצה 37">
              <a:extLst>
                <a:ext uri="{FF2B5EF4-FFF2-40B4-BE49-F238E27FC236}">
                  <a16:creationId xmlns:a16="http://schemas.microsoft.com/office/drawing/2014/main" id="{49D497E3-C311-4130-AB15-45D02A1D4A79}"/>
                </a:ext>
              </a:extLst>
            </p:cNvPr>
            <p:cNvGrpSpPr/>
            <p:nvPr/>
          </p:nvGrpSpPr>
          <p:grpSpPr>
            <a:xfrm>
              <a:off x="589081" y="365125"/>
              <a:ext cx="3322519" cy="6081493"/>
              <a:chOff x="589081" y="365125"/>
              <a:chExt cx="3322519" cy="6081493"/>
            </a:xfrm>
          </p:grpSpPr>
          <p:pic>
            <p:nvPicPr>
              <p:cNvPr id="13" name="תמונה 12">
                <a:extLst>
                  <a:ext uri="{FF2B5EF4-FFF2-40B4-BE49-F238E27FC236}">
                    <a16:creationId xmlns:a16="http://schemas.microsoft.com/office/drawing/2014/main" id="{29AE49E8-BBCD-4F19-ADC6-72FB5D74ED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75" b="6247"/>
              <a:stretch/>
            </p:blipFill>
            <p:spPr>
              <a:xfrm>
                <a:off x="589081" y="365125"/>
                <a:ext cx="3244691" cy="6081493"/>
              </a:xfrm>
              <a:prstGeom prst="rect">
                <a:avLst/>
              </a:prstGeom>
            </p:spPr>
          </p:pic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7818C947-6AF6-4147-AA92-390EA1E08FC3}"/>
                  </a:ext>
                </a:extLst>
              </p:cNvPr>
              <p:cNvSpPr/>
              <p:nvPr/>
            </p:nvSpPr>
            <p:spPr>
              <a:xfrm>
                <a:off x="2857500" y="2859481"/>
                <a:ext cx="976272" cy="1693470"/>
              </a:xfrm>
              <a:prstGeom prst="rect">
                <a:avLst/>
              </a:prstGeom>
              <a:solidFill>
                <a:srgbClr val="E2E2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EF80A762-37A5-4A5B-9CE6-353B0EB7E231}"/>
                  </a:ext>
                </a:extLst>
              </p:cNvPr>
              <p:cNvSpPr/>
              <p:nvPr/>
            </p:nvSpPr>
            <p:spPr>
              <a:xfrm>
                <a:off x="685800" y="2819400"/>
                <a:ext cx="2171700" cy="22783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11" name="מלבן 10">
                <a:extLst>
                  <a:ext uri="{FF2B5EF4-FFF2-40B4-BE49-F238E27FC236}">
                    <a16:creationId xmlns:a16="http://schemas.microsoft.com/office/drawing/2014/main" id="{2F59D8EB-EC02-4B10-A452-D4DBD70F192C}"/>
                  </a:ext>
                </a:extLst>
              </p:cNvPr>
              <p:cNvSpPr/>
              <p:nvPr/>
            </p:nvSpPr>
            <p:spPr>
              <a:xfrm>
                <a:off x="781049" y="3703320"/>
                <a:ext cx="2998471" cy="35052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he-IL" sz="1400">
                    <a:solidFill>
                      <a:schemeClr val="tx1"/>
                    </a:solidFill>
                  </a:rPr>
                  <a:t>מסלול          באר שבע צפון ← בית שמש</a:t>
                </a:r>
                <a:endParaRPr lang="he-IL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מלבן 23">
                <a:extLst>
                  <a:ext uri="{FF2B5EF4-FFF2-40B4-BE49-F238E27FC236}">
                    <a16:creationId xmlns:a16="http://schemas.microsoft.com/office/drawing/2014/main" id="{6C51F39E-CFEF-4B32-A5CF-670E1E650748}"/>
                  </a:ext>
                </a:extLst>
              </p:cNvPr>
              <p:cNvSpPr/>
              <p:nvPr/>
            </p:nvSpPr>
            <p:spPr>
              <a:xfrm>
                <a:off x="781049" y="3322320"/>
                <a:ext cx="2998471" cy="35052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he-IL" sz="1400" dirty="0">
                    <a:solidFill>
                      <a:schemeClr val="tx1"/>
                    </a:solidFill>
                  </a:rPr>
                  <a:t>סוג נוסע       כללי</a:t>
                </a:r>
              </a:p>
            </p:txBody>
          </p:sp>
          <p:sp>
            <p:nvSpPr>
              <p:cNvPr id="25" name="מלבן 24">
                <a:extLst>
                  <a:ext uri="{FF2B5EF4-FFF2-40B4-BE49-F238E27FC236}">
                    <a16:creationId xmlns:a16="http://schemas.microsoft.com/office/drawing/2014/main" id="{A390A18E-DDB2-415A-87A4-FD05213183E0}"/>
                  </a:ext>
                </a:extLst>
              </p:cNvPr>
              <p:cNvSpPr/>
              <p:nvPr/>
            </p:nvSpPr>
            <p:spPr>
              <a:xfrm>
                <a:off x="781048" y="2926080"/>
                <a:ext cx="2998471" cy="35052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he-IL" sz="1400" dirty="0">
                    <a:solidFill>
                      <a:schemeClr val="tx1"/>
                    </a:solidFill>
                  </a:rPr>
                  <a:t>סוג כרטיס     כיוון אחד</a:t>
                </a:r>
              </a:p>
            </p:txBody>
          </p:sp>
          <p:sp>
            <p:nvSpPr>
              <p:cNvPr id="27" name="מלבן 26">
                <a:extLst>
                  <a:ext uri="{FF2B5EF4-FFF2-40B4-BE49-F238E27FC236}">
                    <a16:creationId xmlns:a16="http://schemas.microsoft.com/office/drawing/2014/main" id="{8FF2F897-1E6C-4EAB-A542-AD5EABCD7F46}"/>
                  </a:ext>
                </a:extLst>
              </p:cNvPr>
              <p:cNvSpPr/>
              <p:nvPr/>
            </p:nvSpPr>
            <p:spPr>
              <a:xfrm>
                <a:off x="781047" y="4091940"/>
                <a:ext cx="2998471" cy="35052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he-IL" sz="1400" dirty="0">
                    <a:solidFill>
                      <a:schemeClr val="tx1"/>
                    </a:solidFill>
                  </a:rPr>
                  <a:t>מחיר            31.00 ₪ </a:t>
                </a:r>
              </a:p>
            </p:txBody>
          </p:sp>
          <p:sp>
            <p:nvSpPr>
              <p:cNvPr id="32" name="מלבן 31">
                <a:extLst>
                  <a:ext uri="{FF2B5EF4-FFF2-40B4-BE49-F238E27FC236}">
                    <a16:creationId xmlns:a16="http://schemas.microsoft.com/office/drawing/2014/main" id="{0E1B983A-5F4B-479F-A3AF-1F8AF14C4C28}"/>
                  </a:ext>
                </a:extLst>
              </p:cNvPr>
              <p:cNvSpPr/>
              <p:nvPr/>
            </p:nvSpPr>
            <p:spPr>
              <a:xfrm>
                <a:off x="685799" y="2819400"/>
                <a:ext cx="3225801" cy="227837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36" name="מחבר ישר 35">
                <a:extLst>
                  <a:ext uri="{FF2B5EF4-FFF2-40B4-BE49-F238E27FC236}">
                    <a16:creationId xmlns:a16="http://schemas.microsoft.com/office/drawing/2014/main" id="{258A9F9E-6958-448F-A749-A22DDA3242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499" y="2867025"/>
                <a:ext cx="0" cy="1672590"/>
              </a:xfrm>
              <a:prstGeom prst="line">
                <a:avLst/>
              </a:prstGeom>
              <a:ln w="28575">
                <a:solidFill>
                  <a:srgbClr val="F9A61A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1" name="מלבן 40">
              <a:extLst>
                <a:ext uri="{FF2B5EF4-FFF2-40B4-BE49-F238E27FC236}">
                  <a16:creationId xmlns:a16="http://schemas.microsoft.com/office/drawing/2014/main" id="{C0042C95-DAE4-4EF4-91D9-991453A4FDD3}"/>
                </a:ext>
              </a:extLst>
            </p:cNvPr>
            <p:cNvSpPr/>
            <p:nvPr/>
          </p:nvSpPr>
          <p:spPr>
            <a:xfrm>
              <a:off x="1289680" y="4552951"/>
              <a:ext cx="2558420" cy="409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42" name="תמונה 41">
              <a:extLst>
                <a:ext uri="{FF2B5EF4-FFF2-40B4-BE49-F238E27FC236}">
                  <a16:creationId xmlns:a16="http://schemas.microsoft.com/office/drawing/2014/main" id="{55281969-442D-4DD1-B357-64B3F02F06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61" t="59751" r="35079" b="34138"/>
            <a:stretch/>
          </p:blipFill>
          <p:spPr>
            <a:xfrm>
              <a:off x="1289681" y="4636769"/>
              <a:ext cx="1981201" cy="4191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B8F96F-8BE6-4678-A98A-B2788A55CEBC}"/>
                </a:ext>
              </a:extLst>
            </p:cNvPr>
            <p:cNvSpPr/>
            <p:nvPr/>
          </p:nvSpPr>
          <p:spPr>
            <a:xfrm>
              <a:off x="589080" y="411382"/>
              <a:ext cx="3244691" cy="616524"/>
            </a:xfrm>
            <a:prstGeom prst="rect">
              <a:avLst/>
            </a:prstGeom>
            <a:solidFill>
              <a:srgbClr val="E6A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31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0A1E6D-2B8B-4545-99D4-11D12F06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984" y="365125"/>
            <a:ext cx="2741815" cy="1325563"/>
          </a:xfrm>
        </p:spPr>
        <p:txBody>
          <a:bodyPr/>
          <a:lstStyle/>
          <a:p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A573633-6497-4E77-B529-0E833C4D4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984" y="1825625"/>
            <a:ext cx="2741816" cy="4351338"/>
          </a:xfrm>
        </p:spPr>
        <p:txBody>
          <a:bodyPr/>
          <a:lstStyle/>
          <a:p>
            <a:r>
              <a:rPr lang="he-IL" dirty="0"/>
              <a:t>ללחוץ רכישה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86A927-1FDA-47AC-A1AF-412D17D8349B}"/>
              </a:ext>
            </a:extLst>
          </p:cNvPr>
          <p:cNvGrpSpPr/>
          <p:nvPr/>
        </p:nvGrpSpPr>
        <p:grpSpPr>
          <a:xfrm>
            <a:off x="483325" y="365125"/>
            <a:ext cx="3432187" cy="6127750"/>
            <a:chOff x="483325" y="365125"/>
            <a:chExt cx="3432187" cy="6127750"/>
          </a:xfrm>
        </p:grpSpPr>
        <p:sp>
          <p:nvSpPr>
            <p:cNvPr id="33" name="מלבן 32">
              <a:extLst>
                <a:ext uri="{FF2B5EF4-FFF2-40B4-BE49-F238E27FC236}">
                  <a16:creationId xmlns:a16="http://schemas.microsoft.com/office/drawing/2014/main" id="{29E883D0-3E11-4DA5-A191-E9B647195053}"/>
                </a:ext>
              </a:extLst>
            </p:cNvPr>
            <p:cNvSpPr/>
            <p:nvPr/>
          </p:nvSpPr>
          <p:spPr>
            <a:xfrm>
              <a:off x="2813049" y="4545331"/>
              <a:ext cx="1049379" cy="40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3" name="תמונה 12">
              <a:extLst>
                <a:ext uri="{FF2B5EF4-FFF2-40B4-BE49-F238E27FC236}">
                  <a16:creationId xmlns:a16="http://schemas.microsoft.com/office/drawing/2014/main" id="{29AE49E8-BBCD-4F19-ADC6-72FB5D74ED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74" b="5573"/>
            <a:stretch/>
          </p:blipFill>
          <p:spPr>
            <a:xfrm>
              <a:off x="589081" y="365125"/>
              <a:ext cx="3244691" cy="6127750"/>
            </a:xfrm>
            <a:prstGeom prst="rect">
              <a:avLst/>
            </a:prstGeom>
          </p:spPr>
        </p:pic>
        <p:sp>
          <p:nvSpPr>
            <p:cNvPr id="32" name="מלבן 31">
              <a:extLst>
                <a:ext uri="{FF2B5EF4-FFF2-40B4-BE49-F238E27FC236}">
                  <a16:creationId xmlns:a16="http://schemas.microsoft.com/office/drawing/2014/main" id="{0E1B983A-5F4B-479F-A3AF-1F8AF14C4C28}"/>
                </a:ext>
              </a:extLst>
            </p:cNvPr>
            <p:cNvSpPr/>
            <p:nvPr/>
          </p:nvSpPr>
          <p:spPr>
            <a:xfrm>
              <a:off x="685799" y="2819400"/>
              <a:ext cx="3225801" cy="22783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מלבן 2">
              <a:extLst>
                <a:ext uri="{FF2B5EF4-FFF2-40B4-BE49-F238E27FC236}">
                  <a16:creationId xmlns:a16="http://schemas.microsoft.com/office/drawing/2014/main" id="{FF1F000E-A02A-4B8B-B6F6-EA886667AC82}"/>
                </a:ext>
              </a:extLst>
            </p:cNvPr>
            <p:cNvSpPr/>
            <p:nvPr/>
          </p:nvSpPr>
          <p:spPr>
            <a:xfrm>
              <a:off x="483325" y="2050504"/>
              <a:ext cx="3432187" cy="3279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0" name="מציין מיקום תוכן 5">
              <a:extLst>
                <a:ext uri="{FF2B5EF4-FFF2-40B4-BE49-F238E27FC236}">
                  <a16:creationId xmlns:a16="http://schemas.microsoft.com/office/drawing/2014/main" id="{69394659-E177-4463-AEB4-3FEBE6CBAB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1" b="71111"/>
            <a:stretch/>
          </p:blipFill>
          <p:spPr>
            <a:xfrm>
              <a:off x="1217762" y="2070765"/>
              <a:ext cx="2557478" cy="2505573"/>
            </a:xfrm>
            <a:prstGeom prst="rect">
              <a:avLst/>
            </a:prstGeom>
          </p:spPr>
        </p:pic>
        <p:pic>
          <p:nvPicPr>
            <p:cNvPr id="22" name="תמונה 21">
              <a:extLst>
                <a:ext uri="{FF2B5EF4-FFF2-40B4-BE49-F238E27FC236}">
                  <a16:creationId xmlns:a16="http://schemas.microsoft.com/office/drawing/2014/main" id="{B2D6167B-EBA2-42BB-AC2D-0E433133C3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61" t="59751" r="35079" b="34138"/>
            <a:stretch/>
          </p:blipFill>
          <p:spPr>
            <a:xfrm>
              <a:off x="2050869" y="4830868"/>
              <a:ext cx="1619444" cy="34257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0B9E8A-1F8F-4791-BE28-94860AB28727}"/>
                </a:ext>
              </a:extLst>
            </p:cNvPr>
            <p:cNvSpPr/>
            <p:nvPr/>
          </p:nvSpPr>
          <p:spPr>
            <a:xfrm>
              <a:off x="594999" y="365125"/>
              <a:ext cx="3244691" cy="616524"/>
            </a:xfrm>
            <a:prstGeom prst="rect">
              <a:avLst/>
            </a:prstGeom>
            <a:solidFill>
              <a:srgbClr val="E6A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271041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0A1E6D-2B8B-4545-99D4-11D12F06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984" y="365125"/>
            <a:ext cx="2741815" cy="1325563"/>
          </a:xfrm>
        </p:spPr>
        <p:txBody>
          <a:bodyPr/>
          <a:lstStyle/>
          <a:p>
            <a:endParaRPr lang="he-IL" dirty="0"/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8BEF7DF6-35DC-46D6-964C-5F446FC78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74" y="0"/>
            <a:ext cx="3244691" cy="6858000"/>
          </a:xfrm>
          <a:prstGeom prst="rect">
            <a:avLst/>
          </a:prstGeom>
        </p:spPr>
      </p:pic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9DE6E9FD-E75D-487F-A953-B5843291A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984" y="1825625"/>
            <a:ext cx="2741816" cy="4351338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834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0A1E6D-2B8B-4545-99D4-11D12F06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984" y="365125"/>
            <a:ext cx="2741815" cy="1325563"/>
          </a:xfrm>
        </p:spPr>
        <p:txBody>
          <a:bodyPr/>
          <a:lstStyle/>
          <a:p>
            <a:endParaRPr lang="he-IL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6A68430-B25E-4A63-9268-1A5EBFF5E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02" y="3361"/>
            <a:ext cx="3244691" cy="6858000"/>
          </a:xfrm>
          <a:prstGeom prst="rect">
            <a:avLst/>
          </a:prstGeom>
        </p:spPr>
      </p:pic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24FADC6-8674-491D-88FF-09054E0C2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984" y="1825625"/>
            <a:ext cx="2741816" cy="4351338"/>
          </a:xfrm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85605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0A1E6D-2B8B-4545-99D4-11D12F06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984" y="365125"/>
            <a:ext cx="2741815" cy="1325563"/>
          </a:xfrm>
        </p:spPr>
        <p:txBody>
          <a:bodyPr/>
          <a:lstStyle/>
          <a:p>
            <a:endParaRPr lang="he-IL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AFE4EE35-D458-4A34-BDA0-50E15B84D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02" y="-17067"/>
            <a:ext cx="3244691" cy="6858000"/>
          </a:xfrm>
          <a:prstGeom prst="rect">
            <a:avLst/>
          </a:prstGeom>
        </p:spPr>
      </p:pic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24FADC6-8674-491D-88FF-09054E0C2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984" y="1825625"/>
            <a:ext cx="2741816" cy="4351338"/>
          </a:xfrm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9624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0A1E6D-2B8B-4545-99D4-11D12F06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984" y="365125"/>
            <a:ext cx="2741815" cy="1325563"/>
          </a:xfrm>
        </p:spPr>
        <p:txBody>
          <a:bodyPr/>
          <a:lstStyle/>
          <a:p>
            <a:endParaRPr lang="he-IL" dirty="0"/>
          </a:p>
        </p:txBody>
      </p:sp>
      <p:pic>
        <p:nvPicPr>
          <p:cNvPr id="26" name="תמונה 25">
            <a:extLst>
              <a:ext uri="{FF2B5EF4-FFF2-40B4-BE49-F238E27FC236}">
                <a16:creationId xmlns:a16="http://schemas.microsoft.com/office/drawing/2014/main" id="{7F580FC7-FF37-4192-8F5F-F3A46FBF7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61" y="0"/>
            <a:ext cx="3244691" cy="6858000"/>
          </a:xfrm>
          <a:prstGeom prst="rect">
            <a:avLst/>
          </a:prstGeom>
        </p:spPr>
      </p:pic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DBA967B-C9C1-4A40-BBA9-DFD2E05F3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984" y="1825625"/>
            <a:ext cx="2741816" cy="4351338"/>
          </a:xfrm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83862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0A1E6D-2B8B-4545-99D4-11D12F06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984" y="365125"/>
            <a:ext cx="2741815" cy="1325563"/>
          </a:xfrm>
        </p:spPr>
        <p:txBody>
          <a:bodyPr/>
          <a:lstStyle/>
          <a:p>
            <a:endParaRPr lang="he-IL" dirty="0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992B30F0-F973-4DE7-B6CB-F03B7D278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014" y="-118458"/>
            <a:ext cx="1495901" cy="6858000"/>
          </a:xfrm>
          <a:prstGeom prst="rect">
            <a:avLst/>
          </a:prstGeom>
        </p:spPr>
      </p:pic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6E635F5-592F-4A8F-882E-E0847BE45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984" y="1825625"/>
            <a:ext cx="2741816" cy="4351338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1994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0A1E6D-2B8B-4545-99D4-11D12F06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984" y="365125"/>
            <a:ext cx="2741815" cy="1325563"/>
          </a:xfrm>
        </p:spPr>
        <p:txBody>
          <a:bodyPr/>
          <a:lstStyle/>
          <a:p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7551379F-6644-46D8-B0D0-C325ED65D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69" y="0"/>
            <a:ext cx="3244691" cy="6858000"/>
          </a:xfrm>
          <a:prstGeom prst="rect">
            <a:avLst/>
          </a:prstGeom>
        </p:spPr>
      </p:pic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DE8FC44-2BBA-4269-A0CC-65C205D12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984" y="1825625"/>
            <a:ext cx="2741816" cy="4351338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77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0A1E6D-2B8B-4545-99D4-11D12F06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984" y="365125"/>
            <a:ext cx="2741815" cy="1325563"/>
          </a:xfrm>
        </p:spPr>
        <p:txBody>
          <a:bodyPr/>
          <a:lstStyle/>
          <a:p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1350292-F719-4C77-91BD-B0BF2EBDA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984" y="1825625"/>
            <a:ext cx="2741816" cy="4351338"/>
          </a:xfrm>
        </p:spPr>
        <p:txBody>
          <a:bodyPr/>
          <a:lstStyle/>
          <a:p>
            <a:r>
              <a:rPr lang="he-IL" dirty="0"/>
              <a:t>כפתורים זמינים- רק רכישת כרטיסי נסיעה / תכנון מסלול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B9F631-D676-48FA-A412-847D74DB7303}"/>
              </a:ext>
            </a:extLst>
          </p:cNvPr>
          <p:cNvGrpSpPr/>
          <p:nvPr/>
        </p:nvGrpSpPr>
        <p:grpSpPr>
          <a:xfrm>
            <a:off x="2073990" y="417111"/>
            <a:ext cx="3225980" cy="6115575"/>
            <a:chOff x="2073990" y="417111"/>
            <a:chExt cx="3225980" cy="6115575"/>
          </a:xfrm>
        </p:grpSpPr>
        <p:pic>
          <p:nvPicPr>
            <p:cNvPr id="28" name="תמונה 27">
              <a:extLst>
                <a:ext uri="{FF2B5EF4-FFF2-40B4-BE49-F238E27FC236}">
                  <a16:creationId xmlns:a16="http://schemas.microsoft.com/office/drawing/2014/main" id="{E955E2F2-B210-4556-9890-ADF80FEE59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24" r="577" b="5500"/>
            <a:stretch/>
          </p:blipFill>
          <p:spPr>
            <a:xfrm>
              <a:off x="2073990" y="417111"/>
              <a:ext cx="3225980" cy="611557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C61A454-FBCE-4E63-B6F8-AA2B4EE12AB1}"/>
                </a:ext>
              </a:extLst>
            </p:cNvPr>
            <p:cNvSpPr/>
            <p:nvPr/>
          </p:nvSpPr>
          <p:spPr>
            <a:xfrm>
              <a:off x="2073990" y="5734976"/>
              <a:ext cx="234204" cy="363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61FF93-BF06-40E5-9D41-D2EEC8F2851D}"/>
                </a:ext>
              </a:extLst>
            </p:cNvPr>
            <p:cNvSpPr/>
            <p:nvPr/>
          </p:nvSpPr>
          <p:spPr>
            <a:xfrm>
              <a:off x="2073990" y="861134"/>
              <a:ext cx="3199346" cy="195309"/>
            </a:xfrm>
            <a:prstGeom prst="rect">
              <a:avLst/>
            </a:prstGeom>
            <a:solidFill>
              <a:srgbClr val="156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53233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0A1E6D-2B8B-4545-99D4-11D12F06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984" y="365125"/>
            <a:ext cx="2741815" cy="1325563"/>
          </a:xfrm>
        </p:spPr>
        <p:txBody>
          <a:bodyPr/>
          <a:lstStyle/>
          <a:p>
            <a:endParaRPr lang="he-IL" dirty="0"/>
          </a:p>
        </p:txBody>
      </p:sp>
      <p:pic>
        <p:nvPicPr>
          <p:cNvPr id="5" name="מציין מיקום תוכן 5">
            <a:extLst>
              <a:ext uri="{FF2B5EF4-FFF2-40B4-BE49-F238E27FC236}">
                <a16:creationId xmlns:a16="http://schemas.microsoft.com/office/drawing/2014/main" id="{3720F96C-D1DD-4604-858D-2847A87AB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701" y="-2"/>
            <a:ext cx="1384458" cy="6858000"/>
          </a:xfrm>
          <a:prstGeom prst="rect">
            <a:avLst/>
          </a:prstGeom>
        </p:spPr>
      </p:pic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07FE696-F2B0-4651-9981-FFF1633EE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984" y="1825625"/>
            <a:ext cx="2741816" cy="4351338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804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0A1E6D-2B8B-4545-99D4-11D12F06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984" y="365125"/>
            <a:ext cx="2741815" cy="1325563"/>
          </a:xfrm>
        </p:spPr>
        <p:txBody>
          <a:bodyPr/>
          <a:lstStyle/>
          <a:p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99A1876D-9557-4822-BD39-1CA7981D2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0"/>
            <a:ext cx="3237986" cy="6843830"/>
          </a:xfr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86A7596-C477-447B-8915-F7891A53EDE9}"/>
              </a:ext>
            </a:extLst>
          </p:cNvPr>
          <p:cNvSpPr txBox="1"/>
          <p:nvPr/>
        </p:nvSpPr>
        <p:spPr>
          <a:xfrm>
            <a:off x="5930537" y="2468880"/>
            <a:ext cx="52382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1">
            <a:spAutoFit/>
          </a:bodyPr>
          <a:lstStyle/>
          <a:p>
            <a:pPr algn="l"/>
            <a:r>
              <a:rPr lang="he-IL" dirty="0"/>
              <a:t>להסביר למה ויתרנו על המסך הזה</a:t>
            </a:r>
          </a:p>
        </p:txBody>
      </p:sp>
    </p:spTree>
    <p:extLst>
      <p:ext uri="{BB962C8B-B14F-4D97-AF65-F5344CB8AC3E}">
        <p14:creationId xmlns:p14="http://schemas.microsoft.com/office/powerpoint/2010/main" val="408549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0A1E6D-2B8B-4545-99D4-11D12F06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984" y="365125"/>
            <a:ext cx="2741815" cy="1325563"/>
          </a:xfrm>
        </p:spPr>
        <p:txBody>
          <a:bodyPr/>
          <a:lstStyle/>
          <a:p>
            <a:endParaRPr lang="he-IL" dirty="0"/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B010F250-7C8C-4E40-A017-3CDDE3B4CA59}"/>
              </a:ext>
            </a:extLst>
          </p:cNvPr>
          <p:cNvSpPr/>
          <p:nvPr/>
        </p:nvSpPr>
        <p:spPr>
          <a:xfrm>
            <a:off x="5564152" y="2028824"/>
            <a:ext cx="993600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מציין מיקום תוכן 55">
            <a:extLst>
              <a:ext uri="{FF2B5EF4-FFF2-40B4-BE49-F238E27FC236}">
                <a16:creationId xmlns:a16="http://schemas.microsoft.com/office/drawing/2014/main" id="{3C483964-502C-45E3-8CAD-B0F3A8C0C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984" y="1825625"/>
            <a:ext cx="2741816" cy="4351338"/>
          </a:xfrm>
        </p:spPr>
        <p:txBody>
          <a:bodyPr/>
          <a:lstStyle/>
          <a:p>
            <a:r>
              <a:rPr lang="he-IL" dirty="0"/>
              <a:t>ללחוץ על רכבת בלבד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334DA9-30CD-43CC-82DC-23BB47719A08}"/>
              </a:ext>
            </a:extLst>
          </p:cNvPr>
          <p:cNvGrpSpPr/>
          <p:nvPr/>
        </p:nvGrpSpPr>
        <p:grpSpPr>
          <a:xfrm>
            <a:off x="630045" y="365125"/>
            <a:ext cx="3542460" cy="5811839"/>
            <a:chOff x="630045" y="365125"/>
            <a:chExt cx="3542460" cy="5811839"/>
          </a:xfrm>
        </p:grpSpPr>
        <p:grpSp>
          <p:nvGrpSpPr>
            <p:cNvPr id="58" name="קבוצה 57">
              <a:extLst>
                <a:ext uri="{FF2B5EF4-FFF2-40B4-BE49-F238E27FC236}">
                  <a16:creationId xmlns:a16="http://schemas.microsoft.com/office/drawing/2014/main" id="{14BC2E89-6C42-4F5E-A622-412417E78B88}"/>
                </a:ext>
              </a:extLst>
            </p:cNvPr>
            <p:cNvGrpSpPr/>
            <p:nvPr/>
          </p:nvGrpSpPr>
          <p:grpSpPr>
            <a:xfrm>
              <a:off x="630045" y="365126"/>
              <a:ext cx="3542460" cy="5811838"/>
              <a:chOff x="630045" y="365126"/>
              <a:chExt cx="3154918" cy="5811838"/>
            </a:xfrm>
          </p:grpSpPr>
          <p:grpSp>
            <p:nvGrpSpPr>
              <p:cNvPr id="57" name="קבוצה 56">
                <a:extLst>
                  <a:ext uri="{FF2B5EF4-FFF2-40B4-BE49-F238E27FC236}">
                    <a16:creationId xmlns:a16="http://schemas.microsoft.com/office/drawing/2014/main" id="{F198AB71-CB8B-4536-9476-2C350C2E23AE}"/>
                  </a:ext>
                </a:extLst>
              </p:cNvPr>
              <p:cNvGrpSpPr/>
              <p:nvPr/>
            </p:nvGrpSpPr>
            <p:grpSpPr>
              <a:xfrm>
                <a:off x="630045" y="365126"/>
                <a:ext cx="3154918" cy="5811838"/>
                <a:chOff x="630045" y="365126"/>
                <a:chExt cx="3154918" cy="5811838"/>
              </a:xfrm>
            </p:grpSpPr>
            <p:pic>
              <p:nvPicPr>
                <p:cNvPr id="44" name="מציין מיקום תוכן 42">
                  <a:extLst>
                    <a:ext uri="{FF2B5EF4-FFF2-40B4-BE49-F238E27FC236}">
                      <a16:creationId xmlns:a16="http://schemas.microsoft.com/office/drawing/2014/main" id="{C5FBD804-8948-4AA8-AC3B-7FFD5B1CB1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475" b="7368"/>
                <a:stretch/>
              </p:blipFill>
              <p:spPr>
                <a:xfrm>
                  <a:off x="630045" y="365126"/>
                  <a:ext cx="3154918" cy="5811838"/>
                </a:xfrm>
                <a:prstGeom prst="rect">
                  <a:avLst/>
                </a:prstGeom>
              </p:spPr>
            </p:pic>
            <p:grpSp>
              <p:nvGrpSpPr>
                <p:cNvPr id="45" name="קבוצה 44">
                  <a:extLst>
                    <a:ext uri="{FF2B5EF4-FFF2-40B4-BE49-F238E27FC236}">
                      <a16:creationId xmlns:a16="http://schemas.microsoft.com/office/drawing/2014/main" id="{23418139-742E-447D-AD52-BF01D53D4FBB}"/>
                    </a:ext>
                  </a:extLst>
                </p:cNvPr>
                <p:cNvGrpSpPr/>
                <p:nvPr/>
              </p:nvGrpSpPr>
              <p:grpSpPr>
                <a:xfrm>
                  <a:off x="992066" y="1936748"/>
                  <a:ext cx="485775" cy="252413"/>
                  <a:chOff x="161925" y="2058987"/>
                  <a:chExt cx="485775" cy="252413"/>
                </a:xfrm>
                <a:solidFill>
                  <a:srgbClr val="262370"/>
                </a:solidFill>
              </p:grpSpPr>
              <p:sp>
                <p:nvSpPr>
                  <p:cNvPr id="46" name="חץ: ימינה 45">
                    <a:extLst>
                      <a:ext uri="{FF2B5EF4-FFF2-40B4-BE49-F238E27FC236}">
                        <a16:creationId xmlns:a16="http://schemas.microsoft.com/office/drawing/2014/main" id="{0DF2EE65-FA5A-4F0B-BE5C-F45E7C8CB0D4}"/>
                      </a:ext>
                    </a:extLst>
                  </p:cNvPr>
                  <p:cNvSpPr/>
                  <p:nvPr/>
                </p:nvSpPr>
                <p:spPr>
                  <a:xfrm>
                    <a:off x="323850" y="2108200"/>
                    <a:ext cx="323850" cy="203200"/>
                  </a:xfrm>
                  <a:prstGeom prst="rightArrow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47" name="חץ: שמאלה 46">
                    <a:extLst>
                      <a:ext uri="{FF2B5EF4-FFF2-40B4-BE49-F238E27FC236}">
                        <a16:creationId xmlns:a16="http://schemas.microsoft.com/office/drawing/2014/main" id="{F218A46B-E4D3-45CC-BC48-9B99FC9C78B9}"/>
                      </a:ext>
                    </a:extLst>
                  </p:cNvPr>
                  <p:cNvSpPr/>
                  <p:nvPr/>
                </p:nvSpPr>
                <p:spPr>
                  <a:xfrm>
                    <a:off x="161925" y="2058987"/>
                    <a:ext cx="323850" cy="203200"/>
                  </a:xfrm>
                  <a:prstGeom prst="leftArrow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</p:grpSp>
          <p:sp>
            <p:nvSpPr>
              <p:cNvPr id="48" name="מלבן: פינות מעוגלות 47">
                <a:extLst>
                  <a:ext uri="{FF2B5EF4-FFF2-40B4-BE49-F238E27FC236}">
                    <a16:creationId xmlns:a16="http://schemas.microsoft.com/office/drawing/2014/main" id="{427A8AD5-A04E-4038-8604-6154E2AE7E37}"/>
                  </a:ext>
                </a:extLst>
              </p:cNvPr>
              <p:cNvSpPr/>
              <p:nvPr/>
            </p:nvSpPr>
            <p:spPr>
              <a:xfrm>
                <a:off x="713074" y="1869074"/>
                <a:ext cx="990600" cy="1400175"/>
              </a:xfrm>
              <a:prstGeom prst="roundRect">
                <a:avLst/>
              </a:prstGeom>
              <a:solidFill>
                <a:srgbClr val="262370">
                  <a:alpha val="20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49" name="מלבן: פינות מעוגלות 48">
                <a:extLst>
                  <a:ext uri="{FF2B5EF4-FFF2-40B4-BE49-F238E27FC236}">
                    <a16:creationId xmlns:a16="http://schemas.microsoft.com/office/drawing/2014/main" id="{41F75887-2077-47E2-8381-72A52E2FB7D3}"/>
                  </a:ext>
                </a:extLst>
              </p:cNvPr>
              <p:cNvSpPr/>
              <p:nvPr/>
            </p:nvSpPr>
            <p:spPr>
              <a:xfrm>
                <a:off x="1741952" y="1869075"/>
                <a:ext cx="990600" cy="1400175"/>
              </a:xfrm>
              <a:prstGeom prst="roundRect">
                <a:avLst/>
              </a:prstGeom>
              <a:solidFill>
                <a:srgbClr val="262370">
                  <a:alpha val="20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50" name="מלבן: פינות מעוגלות 49">
                <a:extLst>
                  <a:ext uri="{FF2B5EF4-FFF2-40B4-BE49-F238E27FC236}">
                    <a16:creationId xmlns:a16="http://schemas.microsoft.com/office/drawing/2014/main" id="{6D5878F8-D5D3-4911-B9F1-BBC3F773FF38}"/>
                  </a:ext>
                </a:extLst>
              </p:cNvPr>
              <p:cNvSpPr/>
              <p:nvPr/>
            </p:nvSpPr>
            <p:spPr>
              <a:xfrm>
                <a:off x="2753243" y="1869075"/>
                <a:ext cx="990600" cy="1400175"/>
              </a:xfrm>
              <a:prstGeom prst="roundRect">
                <a:avLst/>
              </a:prstGeom>
              <a:solidFill>
                <a:srgbClr val="262370">
                  <a:alpha val="20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4BB592E-8F5B-45D4-81DF-6EB4E9486ED3}"/>
                </a:ext>
              </a:extLst>
            </p:cNvPr>
            <p:cNvSpPr/>
            <p:nvPr/>
          </p:nvSpPr>
          <p:spPr>
            <a:xfrm>
              <a:off x="2006353" y="3923930"/>
              <a:ext cx="1145220" cy="514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D80F0C6-ABD6-47DC-AACC-F3C0FBB74214}"/>
                </a:ext>
              </a:extLst>
            </p:cNvPr>
            <p:cNvSpPr/>
            <p:nvPr/>
          </p:nvSpPr>
          <p:spPr>
            <a:xfrm>
              <a:off x="683581" y="365125"/>
              <a:ext cx="3426968" cy="584786"/>
            </a:xfrm>
            <a:prstGeom prst="rect">
              <a:avLst/>
            </a:prstGeom>
            <a:solidFill>
              <a:srgbClr val="DFA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423388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0A1E6D-2B8B-4545-99D4-11D12F06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984" y="365125"/>
            <a:ext cx="2741815" cy="1325563"/>
          </a:xfrm>
        </p:spPr>
        <p:txBody>
          <a:bodyPr/>
          <a:lstStyle/>
          <a:p>
            <a:endParaRPr lang="he-IL" dirty="0"/>
          </a:p>
        </p:txBody>
      </p:sp>
      <p:grpSp>
        <p:nvGrpSpPr>
          <p:cNvPr id="35" name="קבוצה 34">
            <a:extLst>
              <a:ext uri="{FF2B5EF4-FFF2-40B4-BE49-F238E27FC236}">
                <a16:creationId xmlns:a16="http://schemas.microsoft.com/office/drawing/2014/main" id="{C460DB95-D6FB-4E94-AD82-5CA4F6E74DDA}"/>
              </a:ext>
            </a:extLst>
          </p:cNvPr>
          <p:cNvGrpSpPr/>
          <p:nvPr/>
        </p:nvGrpSpPr>
        <p:grpSpPr>
          <a:xfrm>
            <a:off x="605375" y="0"/>
            <a:ext cx="3244691" cy="6858000"/>
            <a:chOff x="605375" y="0"/>
            <a:chExt cx="3244691" cy="6858000"/>
          </a:xfrm>
        </p:grpSpPr>
        <p:pic>
          <p:nvPicPr>
            <p:cNvPr id="4" name="תמונה 3">
              <a:extLst>
                <a:ext uri="{FF2B5EF4-FFF2-40B4-BE49-F238E27FC236}">
                  <a16:creationId xmlns:a16="http://schemas.microsoft.com/office/drawing/2014/main" id="{BC714CD4-BAE1-476F-91E0-B3A246033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375" y="0"/>
              <a:ext cx="3244691" cy="6858000"/>
            </a:xfrm>
            <a:prstGeom prst="rect">
              <a:avLst/>
            </a:prstGeom>
          </p:spPr>
        </p:pic>
        <p:grpSp>
          <p:nvGrpSpPr>
            <p:cNvPr id="27" name="קבוצה 26">
              <a:extLst>
                <a:ext uri="{FF2B5EF4-FFF2-40B4-BE49-F238E27FC236}">
                  <a16:creationId xmlns:a16="http://schemas.microsoft.com/office/drawing/2014/main" id="{90CB7021-4AF7-4496-A4FF-911CBB39FC27}"/>
                </a:ext>
              </a:extLst>
            </p:cNvPr>
            <p:cNvGrpSpPr/>
            <p:nvPr/>
          </p:nvGrpSpPr>
          <p:grpSpPr>
            <a:xfrm>
              <a:off x="962025" y="2097087"/>
              <a:ext cx="485775" cy="252413"/>
              <a:chOff x="161925" y="2058987"/>
              <a:chExt cx="485775" cy="252413"/>
            </a:xfrm>
            <a:solidFill>
              <a:srgbClr val="262370"/>
            </a:solidFill>
          </p:grpSpPr>
          <p:sp>
            <p:nvSpPr>
              <p:cNvPr id="24" name="חץ: ימינה 23">
                <a:extLst>
                  <a:ext uri="{FF2B5EF4-FFF2-40B4-BE49-F238E27FC236}">
                    <a16:creationId xmlns:a16="http://schemas.microsoft.com/office/drawing/2014/main" id="{0E43D6CD-FD07-40EA-93FE-B654C58F65AC}"/>
                  </a:ext>
                </a:extLst>
              </p:cNvPr>
              <p:cNvSpPr/>
              <p:nvPr/>
            </p:nvSpPr>
            <p:spPr>
              <a:xfrm>
                <a:off x="323850" y="2108200"/>
                <a:ext cx="323850" cy="203200"/>
              </a:xfrm>
              <a:prstGeom prst="rightArrow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חץ: שמאלה 24">
                <a:extLst>
                  <a:ext uri="{FF2B5EF4-FFF2-40B4-BE49-F238E27FC236}">
                    <a16:creationId xmlns:a16="http://schemas.microsoft.com/office/drawing/2014/main" id="{4022FE22-6028-4F1A-9013-14DAEE8096FD}"/>
                  </a:ext>
                </a:extLst>
              </p:cNvPr>
              <p:cNvSpPr/>
              <p:nvPr/>
            </p:nvSpPr>
            <p:spPr>
              <a:xfrm>
                <a:off x="161925" y="2058987"/>
                <a:ext cx="323850" cy="203200"/>
              </a:xfrm>
              <a:prstGeom prst="leftArrow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B1EBE004-5554-41A0-AE08-A680E054CAAC}"/>
              </a:ext>
            </a:extLst>
          </p:cNvPr>
          <p:cNvSpPr/>
          <p:nvPr/>
        </p:nvSpPr>
        <p:spPr>
          <a:xfrm>
            <a:off x="2781300" y="2028825"/>
            <a:ext cx="990600" cy="1400175"/>
          </a:xfrm>
          <a:prstGeom prst="roundRect">
            <a:avLst/>
          </a:prstGeom>
          <a:solidFill>
            <a:srgbClr val="262370">
              <a:alpha val="20000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8526046F-E576-4F46-A960-D7939DF5F37C}"/>
              </a:ext>
            </a:extLst>
          </p:cNvPr>
          <p:cNvSpPr/>
          <p:nvPr/>
        </p:nvSpPr>
        <p:spPr>
          <a:xfrm>
            <a:off x="702738" y="2028825"/>
            <a:ext cx="990600" cy="1400175"/>
          </a:xfrm>
          <a:prstGeom prst="roundRect">
            <a:avLst/>
          </a:prstGeom>
          <a:solidFill>
            <a:srgbClr val="262370">
              <a:alpha val="20000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84DF2CCA-DA72-4B2B-B8E4-F6540766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984" y="1825625"/>
            <a:ext cx="2741816" cy="4351338"/>
          </a:xfrm>
        </p:spPr>
        <p:txBody>
          <a:bodyPr/>
          <a:lstStyle/>
          <a:p>
            <a:r>
              <a:rPr lang="he-IL" dirty="0"/>
              <a:t>כל עוד 2 תיבות הטקסט שונות מ- </a:t>
            </a:r>
            <a:r>
              <a:rPr lang="en-US" dirty="0"/>
              <a:t>null</a:t>
            </a:r>
            <a:r>
              <a:rPr lang="he-IL" dirty="0"/>
              <a:t> לאפשר את הכפתור של "המשך"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BB2261BA-33C2-4A58-A93B-F4F1C0F6474D}"/>
              </a:ext>
            </a:extLst>
          </p:cNvPr>
          <p:cNvSpPr/>
          <p:nvPr/>
        </p:nvSpPr>
        <p:spPr>
          <a:xfrm>
            <a:off x="1707087" y="2028825"/>
            <a:ext cx="1023413" cy="1673225"/>
          </a:xfrm>
          <a:prstGeom prst="rect">
            <a:avLst/>
          </a:prstGeom>
          <a:solidFill>
            <a:srgbClr val="262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E9B11E72-1C13-4F7E-8D8C-AAA7B2A4B7F2}"/>
              </a:ext>
            </a:extLst>
          </p:cNvPr>
          <p:cNvSpPr/>
          <p:nvPr/>
        </p:nvSpPr>
        <p:spPr>
          <a:xfrm>
            <a:off x="1737788" y="2028824"/>
            <a:ext cx="990600" cy="1400175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6" name="תמונה 25">
            <a:extLst>
              <a:ext uri="{FF2B5EF4-FFF2-40B4-BE49-F238E27FC236}">
                <a16:creationId xmlns:a16="http://schemas.microsoft.com/office/drawing/2014/main" id="{476B75F2-FD9C-4BD3-9EF4-2E7512A847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313" b="47438" l="37120" r="64729">
                        <a14:foregroundMark x1="53897" y1="40813" x2="53897" y2="40813"/>
                        <a14:foregroundMark x1="51783" y1="39438" x2="51783" y2="39438"/>
                        <a14:foregroundMark x1="48877" y1="39563" x2="48877" y2="39563"/>
                        <a14:foregroundMark x1="49670" y1="38750" x2="49670" y2="38750"/>
                        <a14:foregroundMark x1="50727" y1="36438" x2="50727" y2="36438"/>
                        <a14:foregroundMark x1="52972" y1="41188" x2="52972" y2="41188"/>
                        <a14:foregroundMark x1="57728" y1="44000" x2="57728" y2="44000"/>
                        <a14:foregroundMark x1="56011" y1="44250" x2="56011" y2="44250"/>
                        <a14:foregroundMark x1="54029" y1="43875" x2="54029" y2="43875"/>
                        <a14:foregroundMark x1="51783" y1="44000" x2="51783" y2="44000"/>
                        <a14:foregroundMark x1="48877" y1="43938" x2="48877" y2="43938"/>
                        <a14:foregroundMark x1="47028" y1="44000" x2="47028" y2="44000"/>
                        <a14:foregroundMark x1="45046" y1="43938" x2="45046" y2="43938"/>
                        <a14:foregroundMark x1="43197" y1="44125" x2="43197" y2="44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922" t="33542" r="38928" b="54496"/>
          <a:stretch/>
        </p:blipFill>
        <p:spPr>
          <a:xfrm>
            <a:off x="1821869" y="2300285"/>
            <a:ext cx="751143" cy="820285"/>
          </a:xfrm>
          <a:prstGeom prst="rect">
            <a:avLst/>
          </a:prstGeom>
        </p:spPr>
      </p:pic>
      <p:pic>
        <p:nvPicPr>
          <p:cNvPr id="28" name="מציין מיקום תוכן 3">
            <a:extLst>
              <a:ext uri="{FF2B5EF4-FFF2-40B4-BE49-F238E27FC236}">
                <a16:creationId xmlns:a16="http://schemas.microsoft.com/office/drawing/2014/main" id="{4E0207E7-C65E-4E11-9BF2-FB866F6212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75"/>
          <a:stretch/>
        </p:blipFill>
        <p:spPr>
          <a:xfrm>
            <a:off x="605375" y="3830637"/>
            <a:ext cx="3165552" cy="2898775"/>
          </a:xfrm>
          <a:prstGeom prst="rect">
            <a:avLst/>
          </a:prstGeom>
        </p:spPr>
      </p:pic>
      <p:sp>
        <p:nvSpPr>
          <p:cNvPr id="29" name="מלבן 28">
            <a:extLst>
              <a:ext uri="{FF2B5EF4-FFF2-40B4-BE49-F238E27FC236}">
                <a16:creationId xmlns:a16="http://schemas.microsoft.com/office/drawing/2014/main" id="{B37FCBC3-0AB4-4F90-98DA-13AAD98F6BC6}"/>
              </a:ext>
            </a:extLst>
          </p:cNvPr>
          <p:cNvSpPr/>
          <p:nvPr/>
        </p:nvSpPr>
        <p:spPr>
          <a:xfrm>
            <a:off x="610066" y="4784722"/>
            <a:ext cx="3240000" cy="758828"/>
          </a:xfrm>
          <a:prstGeom prst="rect">
            <a:avLst/>
          </a:prstGeom>
          <a:solidFill>
            <a:srgbClr val="262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0" name="מציין מיקום תוכן 3">
            <a:extLst>
              <a:ext uri="{FF2B5EF4-FFF2-40B4-BE49-F238E27FC236}">
                <a16:creationId xmlns:a16="http://schemas.microsoft.com/office/drawing/2014/main" id="{87834C76-9C88-43B5-B29E-194252A1246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75" b="24913"/>
          <a:stretch/>
        </p:blipFill>
        <p:spPr>
          <a:xfrm>
            <a:off x="645542" y="3568697"/>
            <a:ext cx="3165552" cy="1231903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17589541-126E-41CC-83CF-40D6577D9A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774" y="4848224"/>
            <a:ext cx="3191320" cy="562053"/>
          </a:xfrm>
          <a:prstGeom prst="rect">
            <a:avLst/>
          </a:prstGeom>
        </p:spPr>
      </p:pic>
      <p:sp>
        <p:nvSpPr>
          <p:cNvPr id="12" name="מלבן 11">
            <a:extLst>
              <a:ext uri="{FF2B5EF4-FFF2-40B4-BE49-F238E27FC236}">
                <a16:creationId xmlns:a16="http://schemas.microsoft.com/office/drawing/2014/main" id="{9950CC11-20E3-49F5-A595-0149C77CEDE4}"/>
              </a:ext>
            </a:extLst>
          </p:cNvPr>
          <p:cNvSpPr/>
          <p:nvPr/>
        </p:nvSpPr>
        <p:spPr>
          <a:xfrm>
            <a:off x="1371600" y="4953000"/>
            <a:ext cx="1600200" cy="288922"/>
          </a:xfrm>
          <a:prstGeom prst="rect">
            <a:avLst/>
          </a:prstGeom>
          <a:solidFill>
            <a:srgbClr val="262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rgbClr val="3D3A7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המשך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C9349D-DF4C-45B1-ABC5-6F537847CC0C}"/>
              </a:ext>
            </a:extLst>
          </p:cNvPr>
          <p:cNvGrpSpPr/>
          <p:nvPr/>
        </p:nvGrpSpPr>
        <p:grpSpPr>
          <a:xfrm>
            <a:off x="4473653" y="681036"/>
            <a:ext cx="3244692" cy="5495928"/>
            <a:chOff x="4473653" y="681036"/>
            <a:chExt cx="3244692" cy="5495928"/>
          </a:xfrm>
        </p:grpSpPr>
        <p:grpSp>
          <p:nvGrpSpPr>
            <p:cNvPr id="32" name="קבוצה 31">
              <a:extLst>
                <a:ext uri="{FF2B5EF4-FFF2-40B4-BE49-F238E27FC236}">
                  <a16:creationId xmlns:a16="http://schemas.microsoft.com/office/drawing/2014/main" id="{8FE72797-FBEF-4D82-9432-BC104060F454}"/>
                </a:ext>
              </a:extLst>
            </p:cNvPr>
            <p:cNvGrpSpPr/>
            <p:nvPr/>
          </p:nvGrpSpPr>
          <p:grpSpPr>
            <a:xfrm>
              <a:off x="4473654" y="681036"/>
              <a:ext cx="3244691" cy="5495926"/>
              <a:chOff x="605375" y="681036"/>
              <a:chExt cx="3244691" cy="5495926"/>
            </a:xfrm>
          </p:grpSpPr>
          <p:pic>
            <p:nvPicPr>
              <p:cNvPr id="33" name="תמונה 32">
                <a:extLst>
                  <a:ext uri="{FF2B5EF4-FFF2-40B4-BE49-F238E27FC236}">
                    <a16:creationId xmlns:a16="http://schemas.microsoft.com/office/drawing/2014/main" id="{308083C9-11C9-41A1-A0B1-8AC3B0C010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931" b="9930"/>
              <a:stretch/>
            </p:blipFill>
            <p:spPr>
              <a:xfrm>
                <a:off x="605375" y="681036"/>
                <a:ext cx="3244691" cy="5495926"/>
              </a:xfrm>
              <a:prstGeom prst="rect">
                <a:avLst/>
              </a:prstGeom>
            </p:spPr>
          </p:pic>
          <p:grpSp>
            <p:nvGrpSpPr>
              <p:cNvPr id="34" name="קבוצה 33">
                <a:extLst>
                  <a:ext uri="{FF2B5EF4-FFF2-40B4-BE49-F238E27FC236}">
                    <a16:creationId xmlns:a16="http://schemas.microsoft.com/office/drawing/2014/main" id="{3BDF2459-01A7-4A72-97B7-27F4D76130B0}"/>
                  </a:ext>
                </a:extLst>
              </p:cNvPr>
              <p:cNvGrpSpPr/>
              <p:nvPr/>
            </p:nvGrpSpPr>
            <p:grpSpPr>
              <a:xfrm>
                <a:off x="962025" y="2097087"/>
                <a:ext cx="485775" cy="252413"/>
                <a:chOff x="161925" y="2058987"/>
                <a:chExt cx="485775" cy="252413"/>
              </a:xfrm>
              <a:solidFill>
                <a:srgbClr val="262370"/>
              </a:solidFill>
            </p:grpSpPr>
            <p:sp>
              <p:nvSpPr>
                <p:cNvPr id="38" name="חץ: ימינה 37">
                  <a:extLst>
                    <a:ext uri="{FF2B5EF4-FFF2-40B4-BE49-F238E27FC236}">
                      <a16:creationId xmlns:a16="http://schemas.microsoft.com/office/drawing/2014/main" id="{A939A666-720D-4845-AC3C-B31F9A4EBA3A}"/>
                    </a:ext>
                  </a:extLst>
                </p:cNvPr>
                <p:cNvSpPr/>
                <p:nvPr/>
              </p:nvSpPr>
              <p:spPr>
                <a:xfrm>
                  <a:off x="323850" y="2108200"/>
                  <a:ext cx="323850" cy="203200"/>
                </a:xfrm>
                <a:prstGeom prst="rightArrow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9" name="חץ: שמאלה 38">
                  <a:extLst>
                    <a:ext uri="{FF2B5EF4-FFF2-40B4-BE49-F238E27FC236}">
                      <a16:creationId xmlns:a16="http://schemas.microsoft.com/office/drawing/2014/main" id="{1DF39614-63D8-4780-AE09-631BDDF061C8}"/>
                    </a:ext>
                  </a:extLst>
                </p:cNvPr>
                <p:cNvSpPr/>
                <p:nvPr/>
              </p:nvSpPr>
              <p:spPr>
                <a:xfrm>
                  <a:off x="161925" y="2058987"/>
                  <a:ext cx="323850" cy="203200"/>
                </a:xfrm>
                <a:prstGeom prst="leftArrow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26BA84C-FE93-445D-B2F4-439169E3FC2E}"/>
                </a:ext>
              </a:extLst>
            </p:cNvPr>
            <p:cNvGrpSpPr/>
            <p:nvPr/>
          </p:nvGrpSpPr>
          <p:grpSpPr>
            <a:xfrm>
              <a:off x="4473653" y="761066"/>
              <a:ext cx="3244692" cy="5415898"/>
              <a:chOff x="4473653" y="761066"/>
              <a:chExt cx="3244692" cy="5415898"/>
            </a:xfrm>
          </p:grpSpPr>
          <p:pic>
            <p:nvPicPr>
              <p:cNvPr id="45" name="מציין מיקום תוכן 3">
                <a:extLst>
                  <a:ext uri="{FF2B5EF4-FFF2-40B4-BE49-F238E27FC236}">
                    <a16:creationId xmlns:a16="http://schemas.microsoft.com/office/drawing/2014/main" id="{5028C391-7549-4F68-859B-EE4752B62C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6675" b="8256"/>
              <a:stretch/>
            </p:blipFill>
            <p:spPr>
              <a:xfrm>
                <a:off x="4473654" y="3830638"/>
                <a:ext cx="3165552" cy="2346326"/>
              </a:xfrm>
              <a:prstGeom prst="rect">
                <a:avLst/>
              </a:prstGeom>
            </p:spPr>
          </p:pic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9ACCB2D-E9D4-456E-82BE-26328C260DB6}"/>
                  </a:ext>
                </a:extLst>
              </p:cNvPr>
              <p:cNvGrpSpPr/>
              <p:nvPr/>
            </p:nvGrpSpPr>
            <p:grpSpPr>
              <a:xfrm>
                <a:off x="4478345" y="761066"/>
                <a:ext cx="3240000" cy="4782484"/>
                <a:chOff x="4478345" y="761066"/>
                <a:chExt cx="3240000" cy="4782484"/>
              </a:xfrm>
            </p:grpSpPr>
            <p:sp>
              <p:nvSpPr>
                <p:cNvPr id="40" name="מלבן: פינות מעוגלות 39">
                  <a:extLst>
                    <a:ext uri="{FF2B5EF4-FFF2-40B4-BE49-F238E27FC236}">
                      <a16:creationId xmlns:a16="http://schemas.microsoft.com/office/drawing/2014/main" id="{2514685A-1C7D-4CAD-A708-253B14D15935}"/>
                    </a:ext>
                  </a:extLst>
                </p:cNvPr>
                <p:cNvSpPr/>
                <p:nvPr/>
              </p:nvSpPr>
              <p:spPr>
                <a:xfrm>
                  <a:off x="6649579" y="2028825"/>
                  <a:ext cx="990600" cy="1400175"/>
                </a:xfrm>
                <a:prstGeom prst="roundRect">
                  <a:avLst/>
                </a:prstGeom>
                <a:solidFill>
                  <a:srgbClr val="262370">
                    <a:alpha val="20000"/>
                  </a:srgb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1" name="מלבן: פינות מעוגלות 40">
                  <a:extLst>
                    <a:ext uri="{FF2B5EF4-FFF2-40B4-BE49-F238E27FC236}">
                      <a16:creationId xmlns:a16="http://schemas.microsoft.com/office/drawing/2014/main" id="{77A68941-B481-4632-B329-2C9BCEE4F4A7}"/>
                    </a:ext>
                  </a:extLst>
                </p:cNvPr>
                <p:cNvSpPr/>
                <p:nvPr/>
              </p:nvSpPr>
              <p:spPr>
                <a:xfrm>
                  <a:off x="4571017" y="2028825"/>
                  <a:ext cx="990600" cy="1400175"/>
                </a:xfrm>
                <a:prstGeom prst="roundRect">
                  <a:avLst/>
                </a:prstGeom>
                <a:solidFill>
                  <a:srgbClr val="262370">
                    <a:alpha val="20000"/>
                  </a:srgb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2" name="מלבן 41">
                  <a:extLst>
                    <a:ext uri="{FF2B5EF4-FFF2-40B4-BE49-F238E27FC236}">
                      <a16:creationId xmlns:a16="http://schemas.microsoft.com/office/drawing/2014/main" id="{A57FC8B2-BF27-4E4F-A637-56E7504EC59B}"/>
                    </a:ext>
                  </a:extLst>
                </p:cNvPr>
                <p:cNvSpPr/>
                <p:nvPr/>
              </p:nvSpPr>
              <p:spPr>
                <a:xfrm>
                  <a:off x="5575366" y="2028825"/>
                  <a:ext cx="1023413" cy="1673225"/>
                </a:xfrm>
                <a:prstGeom prst="rect">
                  <a:avLst/>
                </a:prstGeom>
                <a:solidFill>
                  <a:srgbClr val="2623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3" name="מלבן: פינות מעוגלות 42">
                  <a:extLst>
                    <a:ext uri="{FF2B5EF4-FFF2-40B4-BE49-F238E27FC236}">
                      <a16:creationId xmlns:a16="http://schemas.microsoft.com/office/drawing/2014/main" id="{A414F57D-10F5-47AD-8F4E-F88B48DDC7C3}"/>
                    </a:ext>
                  </a:extLst>
                </p:cNvPr>
                <p:cNvSpPr/>
                <p:nvPr/>
              </p:nvSpPr>
              <p:spPr>
                <a:xfrm>
                  <a:off x="5606067" y="2028824"/>
                  <a:ext cx="990600" cy="1400175"/>
                </a:xfrm>
                <a:prstGeom prst="roundRect">
                  <a:avLst/>
                </a:prstGeom>
                <a:solidFill>
                  <a:schemeClr val="bg1"/>
                </a:solidFill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pic>
              <p:nvPicPr>
                <p:cNvPr id="44" name="תמונה 43">
                  <a:extLst>
                    <a:ext uri="{FF2B5EF4-FFF2-40B4-BE49-F238E27FC236}">
                      <a16:creationId xmlns:a16="http://schemas.microsoft.com/office/drawing/2014/main" id="{F4378CCF-9BDC-4F7B-B151-570FBCE7B9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33313" b="47438" l="37120" r="64729">
                              <a14:foregroundMark x1="53897" y1="40813" x2="53897" y2="40813"/>
                              <a14:foregroundMark x1="51783" y1="39438" x2="51783" y2="39438"/>
                              <a14:foregroundMark x1="48877" y1="39563" x2="48877" y2="39563"/>
                              <a14:foregroundMark x1="49670" y1="38750" x2="49670" y2="38750"/>
                              <a14:foregroundMark x1="50727" y1="36438" x2="50727" y2="36438"/>
                              <a14:foregroundMark x1="52972" y1="41188" x2="52972" y2="41188"/>
                              <a14:foregroundMark x1="57728" y1="44000" x2="57728" y2="44000"/>
                              <a14:foregroundMark x1="56011" y1="44250" x2="56011" y2="44250"/>
                              <a14:foregroundMark x1="54029" y1="43875" x2="54029" y2="43875"/>
                              <a14:foregroundMark x1="51783" y1="44000" x2="51783" y2="44000"/>
                              <a14:foregroundMark x1="48877" y1="43938" x2="48877" y2="43938"/>
                              <a14:foregroundMark x1="47028" y1="44000" x2="47028" y2="44000"/>
                              <a14:foregroundMark x1="45046" y1="43938" x2="45046" y2="43938"/>
                              <a14:foregroundMark x1="43197" y1="44125" x2="43197" y2="4412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7922" t="33542" r="38928" b="54496"/>
                <a:stretch/>
              </p:blipFill>
              <p:spPr>
                <a:xfrm>
                  <a:off x="5690148" y="2300285"/>
                  <a:ext cx="751143" cy="820285"/>
                </a:xfrm>
                <a:prstGeom prst="rect">
                  <a:avLst/>
                </a:prstGeom>
              </p:spPr>
            </p:pic>
            <p:sp>
              <p:nvSpPr>
                <p:cNvPr id="46" name="מלבן 45">
                  <a:extLst>
                    <a:ext uri="{FF2B5EF4-FFF2-40B4-BE49-F238E27FC236}">
                      <a16:creationId xmlns:a16="http://schemas.microsoft.com/office/drawing/2014/main" id="{BCEDD3EA-4119-4D99-84A0-F8D4FBC57E90}"/>
                    </a:ext>
                  </a:extLst>
                </p:cNvPr>
                <p:cNvSpPr/>
                <p:nvPr/>
              </p:nvSpPr>
              <p:spPr>
                <a:xfrm>
                  <a:off x="4478345" y="4784722"/>
                  <a:ext cx="3240000" cy="758828"/>
                </a:xfrm>
                <a:prstGeom prst="rect">
                  <a:avLst/>
                </a:prstGeom>
                <a:solidFill>
                  <a:srgbClr val="2623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3" name="מלבן 2">
                  <a:extLst>
                    <a:ext uri="{FF2B5EF4-FFF2-40B4-BE49-F238E27FC236}">
                      <a16:creationId xmlns:a16="http://schemas.microsoft.com/office/drawing/2014/main" id="{082FF32A-2D86-4637-8934-09EC405CCEA9}"/>
                    </a:ext>
                  </a:extLst>
                </p:cNvPr>
                <p:cNvSpPr/>
                <p:nvPr/>
              </p:nvSpPr>
              <p:spPr>
                <a:xfrm>
                  <a:off x="4562921" y="3736971"/>
                  <a:ext cx="3076286" cy="1400175"/>
                </a:xfrm>
                <a:prstGeom prst="rect">
                  <a:avLst/>
                </a:prstGeom>
                <a:solidFill>
                  <a:srgbClr val="2623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51" name="מלבן 50">
                  <a:extLst>
                    <a:ext uri="{FF2B5EF4-FFF2-40B4-BE49-F238E27FC236}">
                      <a16:creationId xmlns:a16="http://schemas.microsoft.com/office/drawing/2014/main" id="{B9D84647-6217-4799-BE52-526B7C879D9A}"/>
                    </a:ext>
                  </a:extLst>
                </p:cNvPr>
                <p:cNvSpPr/>
                <p:nvPr/>
              </p:nvSpPr>
              <p:spPr>
                <a:xfrm>
                  <a:off x="5276339" y="4888277"/>
                  <a:ext cx="1600200" cy="288922"/>
                </a:xfrm>
                <a:prstGeom prst="rect">
                  <a:avLst/>
                </a:prstGeom>
                <a:solidFill>
                  <a:srgbClr val="2623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b="1" dirty="0">
                    <a:solidFill>
                      <a:srgbClr val="3D3A7F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pic>
              <p:nvPicPr>
                <p:cNvPr id="52" name="מציין מיקום תוכן 3">
                  <a:extLst>
                    <a:ext uri="{FF2B5EF4-FFF2-40B4-BE49-F238E27FC236}">
                      <a16:creationId xmlns:a16="http://schemas.microsoft.com/office/drawing/2014/main" id="{3A5A883F-A41D-4CE0-A572-E6B243FA27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1879" t="56675" r="35855" b="39985"/>
                <a:stretch/>
              </p:blipFill>
              <p:spPr>
                <a:xfrm>
                  <a:off x="5765988" y="3621064"/>
                  <a:ext cx="704850" cy="223474"/>
                </a:xfrm>
                <a:prstGeom prst="rect">
                  <a:avLst/>
                </a:prstGeom>
              </p:spPr>
            </p:pic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9B5C206-AB96-44F3-8A5C-0295B061C325}"/>
                    </a:ext>
                  </a:extLst>
                </p:cNvPr>
                <p:cNvSpPr/>
                <p:nvPr/>
              </p:nvSpPr>
              <p:spPr>
                <a:xfrm>
                  <a:off x="4562921" y="761066"/>
                  <a:ext cx="3116453" cy="593886"/>
                </a:xfrm>
                <a:prstGeom prst="rect">
                  <a:avLst/>
                </a:prstGeom>
                <a:solidFill>
                  <a:srgbClr val="E6A5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A8D7C71-F000-478A-895E-CB6DF4177DAD}"/>
                  </a:ext>
                </a:extLst>
              </p:cNvPr>
              <p:cNvSpPr/>
              <p:nvPr/>
            </p:nvSpPr>
            <p:spPr>
              <a:xfrm>
                <a:off x="4473653" y="5569552"/>
                <a:ext cx="680501" cy="3801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6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0A1E6D-2B8B-4545-99D4-11D12F06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984" y="365125"/>
            <a:ext cx="2741815" cy="1325563"/>
          </a:xfrm>
        </p:spPr>
        <p:txBody>
          <a:bodyPr/>
          <a:lstStyle/>
          <a:p>
            <a:endParaRPr lang="he-IL" dirty="0"/>
          </a:p>
        </p:txBody>
      </p:sp>
      <p:grpSp>
        <p:nvGrpSpPr>
          <p:cNvPr id="35" name="קבוצה 34">
            <a:extLst>
              <a:ext uri="{FF2B5EF4-FFF2-40B4-BE49-F238E27FC236}">
                <a16:creationId xmlns:a16="http://schemas.microsoft.com/office/drawing/2014/main" id="{C460DB95-D6FB-4E94-AD82-5CA4F6E74DDA}"/>
              </a:ext>
            </a:extLst>
          </p:cNvPr>
          <p:cNvGrpSpPr/>
          <p:nvPr/>
        </p:nvGrpSpPr>
        <p:grpSpPr>
          <a:xfrm>
            <a:off x="605375" y="0"/>
            <a:ext cx="3244691" cy="6858000"/>
            <a:chOff x="605375" y="0"/>
            <a:chExt cx="3244691" cy="6858000"/>
          </a:xfrm>
        </p:grpSpPr>
        <p:pic>
          <p:nvPicPr>
            <p:cNvPr id="4" name="תמונה 3">
              <a:extLst>
                <a:ext uri="{FF2B5EF4-FFF2-40B4-BE49-F238E27FC236}">
                  <a16:creationId xmlns:a16="http://schemas.microsoft.com/office/drawing/2014/main" id="{BC714CD4-BAE1-476F-91E0-B3A246033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375" y="0"/>
              <a:ext cx="3244691" cy="6858000"/>
            </a:xfrm>
            <a:prstGeom prst="rect">
              <a:avLst/>
            </a:prstGeom>
          </p:spPr>
        </p:pic>
        <p:grpSp>
          <p:nvGrpSpPr>
            <p:cNvPr id="27" name="קבוצה 26">
              <a:extLst>
                <a:ext uri="{FF2B5EF4-FFF2-40B4-BE49-F238E27FC236}">
                  <a16:creationId xmlns:a16="http://schemas.microsoft.com/office/drawing/2014/main" id="{90CB7021-4AF7-4496-A4FF-911CBB39FC27}"/>
                </a:ext>
              </a:extLst>
            </p:cNvPr>
            <p:cNvGrpSpPr/>
            <p:nvPr/>
          </p:nvGrpSpPr>
          <p:grpSpPr>
            <a:xfrm>
              <a:off x="962025" y="2097087"/>
              <a:ext cx="485775" cy="252413"/>
              <a:chOff x="161925" y="2058987"/>
              <a:chExt cx="485775" cy="252413"/>
            </a:xfrm>
            <a:solidFill>
              <a:srgbClr val="262370"/>
            </a:solidFill>
          </p:grpSpPr>
          <p:sp>
            <p:nvSpPr>
              <p:cNvPr id="24" name="חץ: ימינה 23">
                <a:extLst>
                  <a:ext uri="{FF2B5EF4-FFF2-40B4-BE49-F238E27FC236}">
                    <a16:creationId xmlns:a16="http://schemas.microsoft.com/office/drawing/2014/main" id="{0E43D6CD-FD07-40EA-93FE-B654C58F65AC}"/>
                  </a:ext>
                </a:extLst>
              </p:cNvPr>
              <p:cNvSpPr/>
              <p:nvPr/>
            </p:nvSpPr>
            <p:spPr>
              <a:xfrm>
                <a:off x="323850" y="2108200"/>
                <a:ext cx="323850" cy="203200"/>
              </a:xfrm>
              <a:prstGeom prst="rightArrow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חץ: שמאלה 24">
                <a:extLst>
                  <a:ext uri="{FF2B5EF4-FFF2-40B4-BE49-F238E27FC236}">
                    <a16:creationId xmlns:a16="http://schemas.microsoft.com/office/drawing/2014/main" id="{4022FE22-6028-4F1A-9013-14DAEE8096FD}"/>
                  </a:ext>
                </a:extLst>
              </p:cNvPr>
              <p:cNvSpPr/>
              <p:nvPr/>
            </p:nvSpPr>
            <p:spPr>
              <a:xfrm>
                <a:off x="161925" y="2058987"/>
                <a:ext cx="323850" cy="203200"/>
              </a:xfrm>
              <a:prstGeom prst="leftArrow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B1EBE004-5554-41A0-AE08-A680E054CAAC}"/>
              </a:ext>
            </a:extLst>
          </p:cNvPr>
          <p:cNvSpPr/>
          <p:nvPr/>
        </p:nvSpPr>
        <p:spPr>
          <a:xfrm>
            <a:off x="2781300" y="2028825"/>
            <a:ext cx="990600" cy="1400175"/>
          </a:xfrm>
          <a:prstGeom prst="roundRect">
            <a:avLst/>
          </a:prstGeom>
          <a:solidFill>
            <a:srgbClr val="262370">
              <a:alpha val="20000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8526046F-E576-4F46-A960-D7939DF5F37C}"/>
              </a:ext>
            </a:extLst>
          </p:cNvPr>
          <p:cNvSpPr/>
          <p:nvPr/>
        </p:nvSpPr>
        <p:spPr>
          <a:xfrm>
            <a:off x="702738" y="2028825"/>
            <a:ext cx="990600" cy="1400175"/>
          </a:xfrm>
          <a:prstGeom prst="roundRect">
            <a:avLst/>
          </a:prstGeom>
          <a:solidFill>
            <a:srgbClr val="262370">
              <a:alpha val="20000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84DF2CCA-DA72-4B2B-B8E4-F6540766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984" y="1825625"/>
            <a:ext cx="2741816" cy="4351338"/>
          </a:xfrm>
        </p:spPr>
        <p:txBody>
          <a:bodyPr/>
          <a:lstStyle/>
          <a:p>
            <a:r>
              <a:rPr lang="he-IL" dirty="0"/>
              <a:t>אם כתוב מוצא "באר שבע" ויעד "בית שמש" לעבור מסך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BB2261BA-33C2-4A58-A93B-F4F1C0F6474D}"/>
              </a:ext>
            </a:extLst>
          </p:cNvPr>
          <p:cNvSpPr/>
          <p:nvPr/>
        </p:nvSpPr>
        <p:spPr>
          <a:xfrm>
            <a:off x="1707087" y="2028825"/>
            <a:ext cx="1023413" cy="1673225"/>
          </a:xfrm>
          <a:prstGeom prst="rect">
            <a:avLst/>
          </a:prstGeom>
          <a:solidFill>
            <a:srgbClr val="262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E9B11E72-1C13-4F7E-8D8C-AAA7B2A4B7F2}"/>
              </a:ext>
            </a:extLst>
          </p:cNvPr>
          <p:cNvSpPr/>
          <p:nvPr/>
        </p:nvSpPr>
        <p:spPr>
          <a:xfrm>
            <a:off x="1737788" y="2028824"/>
            <a:ext cx="990600" cy="1400175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26" name="תמונה 25">
            <a:extLst>
              <a:ext uri="{FF2B5EF4-FFF2-40B4-BE49-F238E27FC236}">
                <a16:creationId xmlns:a16="http://schemas.microsoft.com/office/drawing/2014/main" id="{476B75F2-FD9C-4BD3-9EF4-2E7512A847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313" b="47438" l="37120" r="64729">
                        <a14:foregroundMark x1="53897" y1="40813" x2="53897" y2="40813"/>
                        <a14:foregroundMark x1="51783" y1="39438" x2="51783" y2="39438"/>
                        <a14:foregroundMark x1="48877" y1="39563" x2="48877" y2="39563"/>
                        <a14:foregroundMark x1="49670" y1="38750" x2="49670" y2="38750"/>
                        <a14:foregroundMark x1="50727" y1="36438" x2="50727" y2="36438"/>
                        <a14:foregroundMark x1="52972" y1="41188" x2="52972" y2="41188"/>
                        <a14:foregroundMark x1="57728" y1="44000" x2="57728" y2="44000"/>
                        <a14:foregroundMark x1="56011" y1="44250" x2="56011" y2="44250"/>
                        <a14:foregroundMark x1="54029" y1="43875" x2="54029" y2="43875"/>
                        <a14:foregroundMark x1="51783" y1="44000" x2="51783" y2="44000"/>
                        <a14:foregroundMark x1="48877" y1="43938" x2="48877" y2="43938"/>
                        <a14:foregroundMark x1="47028" y1="44000" x2="47028" y2="44000"/>
                        <a14:foregroundMark x1="45046" y1="43938" x2="45046" y2="43938"/>
                        <a14:foregroundMark x1="43197" y1="44125" x2="43197" y2="44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922" t="33542" r="38928" b="54496"/>
          <a:stretch/>
        </p:blipFill>
        <p:spPr>
          <a:xfrm>
            <a:off x="1821869" y="2300285"/>
            <a:ext cx="751143" cy="820285"/>
          </a:xfrm>
          <a:prstGeom prst="rect">
            <a:avLst/>
          </a:prstGeom>
        </p:spPr>
      </p:pic>
      <p:pic>
        <p:nvPicPr>
          <p:cNvPr id="28" name="מציין מיקום תוכן 3">
            <a:extLst>
              <a:ext uri="{FF2B5EF4-FFF2-40B4-BE49-F238E27FC236}">
                <a16:creationId xmlns:a16="http://schemas.microsoft.com/office/drawing/2014/main" id="{4E0207E7-C65E-4E11-9BF2-FB866F6212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75"/>
          <a:stretch/>
        </p:blipFill>
        <p:spPr>
          <a:xfrm>
            <a:off x="605375" y="3830637"/>
            <a:ext cx="3165552" cy="2898775"/>
          </a:xfrm>
          <a:prstGeom prst="rect">
            <a:avLst/>
          </a:prstGeom>
        </p:spPr>
      </p:pic>
      <p:sp>
        <p:nvSpPr>
          <p:cNvPr id="29" name="מלבן 28">
            <a:extLst>
              <a:ext uri="{FF2B5EF4-FFF2-40B4-BE49-F238E27FC236}">
                <a16:creationId xmlns:a16="http://schemas.microsoft.com/office/drawing/2014/main" id="{B37FCBC3-0AB4-4F90-98DA-13AAD98F6BC6}"/>
              </a:ext>
            </a:extLst>
          </p:cNvPr>
          <p:cNvSpPr/>
          <p:nvPr/>
        </p:nvSpPr>
        <p:spPr>
          <a:xfrm>
            <a:off x="610066" y="4784722"/>
            <a:ext cx="3240000" cy="758828"/>
          </a:xfrm>
          <a:prstGeom prst="rect">
            <a:avLst/>
          </a:prstGeom>
          <a:solidFill>
            <a:srgbClr val="262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0" name="מציין מיקום תוכן 3">
            <a:extLst>
              <a:ext uri="{FF2B5EF4-FFF2-40B4-BE49-F238E27FC236}">
                <a16:creationId xmlns:a16="http://schemas.microsoft.com/office/drawing/2014/main" id="{87834C76-9C88-43B5-B29E-194252A1246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75" b="24913"/>
          <a:stretch/>
        </p:blipFill>
        <p:spPr>
          <a:xfrm>
            <a:off x="645542" y="3568697"/>
            <a:ext cx="3165552" cy="1231903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17589541-126E-41CC-83CF-40D6577D9A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774" y="4848224"/>
            <a:ext cx="3191320" cy="562053"/>
          </a:xfrm>
          <a:prstGeom prst="rect">
            <a:avLst/>
          </a:prstGeom>
        </p:spPr>
      </p:pic>
      <p:sp>
        <p:nvSpPr>
          <p:cNvPr id="12" name="מלבן 11">
            <a:extLst>
              <a:ext uri="{FF2B5EF4-FFF2-40B4-BE49-F238E27FC236}">
                <a16:creationId xmlns:a16="http://schemas.microsoft.com/office/drawing/2014/main" id="{9950CC11-20E3-49F5-A595-0149C77CEDE4}"/>
              </a:ext>
            </a:extLst>
          </p:cNvPr>
          <p:cNvSpPr/>
          <p:nvPr/>
        </p:nvSpPr>
        <p:spPr>
          <a:xfrm>
            <a:off x="1371600" y="4953000"/>
            <a:ext cx="1600200" cy="288922"/>
          </a:xfrm>
          <a:prstGeom prst="rect">
            <a:avLst/>
          </a:prstGeom>
          <a:solidFill>
            <a:srgbClr val="262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rgbClr val="E6A53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המשך</a:t>
            </a:r>
          </a:p>
        </p:txBody>
      </p:sp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E6AFF5BD-774A-4B05-80E8-A44A0D899381}"/>
              </a:ext>
            </a:extLst>
          </p:cNvPr>
          <p:cNvGrpSpPr/>
          <p:nvPr/>
        </p:nvGrpSpPr>
        <p:grpSpPr>
          <a:xfrm>
            <a:off x="4473654" y="736846"/>
            <a:ext cx="3244691" cy="5440117"/>
            <a:chOff x="605375" y="736846"/>
            <a:chExt cx="3244691" cy="5440117"/>
          </a:xfrm>
        </p:grpSpPr>
        <p:pic>
          <p:nvPicPr>
            <p:cNvPr id="20" name="תמונה 19">
              <a:extLst>
                <a:ext uri="{FF2B5EF4-FFF2-40B4-BE49-F238E27FC236}">
                  <a16:creationId xmlns:a16="http://schemas.microsoft.com/office/drawing/2014/main" id="{31AD1DF5-71A2-4AB0-9192-6110CB1D98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45" b="9931"/>
            <a:stretch/>
          </p:blipFill>
          <p:spPr>
            <a:xfrm>
              <a:off x="605375" y="736846"/>
              <a:ext cx="3244691" cy="5440117"/>
            </a:xfrm>
            <a:prstGeom prst="rect">
              <a:avLst/>
            </a:prstGeom>
          </p:spPr>
        </p:pic>
        <p:grpSp>
          <p:nvGrpSpPr>
            <p:cNvPr id="21" name="קבוצה 20">
              <a:extLst>
                <a:ext uri="{FF2B5EF4-FFF2-40B4-BE49-F238E27FC236}">
                  <a16:creationId xmlns:a16="http://schemas.microsoft.com/office/drawing/2014/main" id="{3FAF81C3-61E4-4FB3-986E-1C3A214D1DD0}"/>
                </a:ext>
              </a:extLst>
            </p:cNvPr>
            <p:cNvGrpSpPr/>
            <p:nvPr/>
          </p:nvGrpSpPr>
          <p:grpSpPr>
            <a:xfrm>
              <a:off x="962025" y="2097087"/>
              <a:ext cx="485775" cy="252413"/>
              <a:chOff x="161925" y="2058987"/>
              <a:chExt cx="485775" cy="252413"/>
            </a:xfrm>
            <a:solidFill>
              <a:srgbClr val="262370"/>
            </a:solidFill>
          </p:grpSpPr>
          <p:sp>
            <p:nvSpPr>
              <p:cNvPr id="22" name="חץ: ימינה 21">
                <a:extLst>
                  <a:ext uri="{FF2B5EF4-FFF2-40B4-BE49-F238E27FC236}">
                    <a16:creationId xmlns:a16="http://schemas.microsoft.com/office/drawing/2014/main" id="{5C2E9A01-C8C5-4B7C-8A86-454DFF7AA845}"/>
                  </a:ext>
                </a:extLst>
              </p:cNvPr>
              <p:cNvSpPr/>
              <p:nvPr/>
            </p:nvSpPr>
            <p:spPr>
              <a:xfrm>
                <a:off x="323850" y="2108200"/>
                <a:ext cx="323850" cy="203200"/>
              </a:xfrm>
              <a:prstGeom prst="rightArrow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חץ: שמאלה 30">
                <a:extLst>
                  <a:ext uri="{FF2B5EF4-FFF2-40B4-BE49-F238E27FC236}">
                    <a16:creationId xmlns:a16="http://schemas.microsoft.com/office/drawing/2014/main" id="{F828D373-A2F5-4B49-A837-003D5D63C18A}"/>
                  </a:ext>
                </a:extLst>
              </p:cNvPr>
              <p:cNvSpPr/>
              <p:nvPr/>
            </p:nvSpPr>
            <p:spPr>
              <a:xfrm>
                <a:off x="161925" y="2058987"/>
                <a:ext cx="323850" cy="203200"/>
              </a:xfrm>
              <a:prstGeom prst="leftArrow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B18E865A-FD0F-48F9-8EFC-5E435649743F}"/>
              </a:ext>
            </a:extLst>
          </p:cNvPr>
          <p:cNvSpPr/>
          <p:nvPr/>
        </p:nvSpPr>
        <p:spPr>
          <a:xfrm>
            <a:off x="6649579" y="2028825"/>
            <a:ext cx="990600" cy="1400175"/>
          </a:xfrm>
          <a:prstGeom prst="roundRect">
            <a:avLst/>
          </a:prstGeom>
          <a:solidFill>
            <a:srgbClr val="262370">
              <a:alpha val="20000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7E49DE4C-35EA-46BF-9B12-334C1323B482}"/>
              </a:ext>
            </a:extLst>
          </p:cNvPr>
          <p:cNvSpPr/>
          <p:nvPr/>
        </p:nvSpPr>
        <p:spPr>
          <a:xfrm>
            <a:off x="4571017" y="2028825"/>
            <a:ext cx="990600" cy="1400175"/>
          </a:xfrm>
          <a:prstGeom prst="roundRect">
            <a:avLst/>
          </a:prstGeom>
          <a:solidFill>
            <a:srgbClr val="262370">
              <a:alpha val="20000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0B04AFB3-8641-4A33-9B7F-73181D6B081D}"/>
              </a:ext>
            </a:extLst>
          </p:cNvPr>
          <p:cNvSpPr/>
          <p:nvPr/>
        </p:nvSpPr>
        <p:spPr>
          <a:xfrm>
            <a:off x="5575366" y="2028825"/>
            <a:ext cx="1023413" cy="1673225"/>
          </a:xfrm>
          <a:prstGeom prst="rect">
            <a:avLst/>
          </a:prstGeom>
          <a:solidFill>
            <a:srgbClr val="262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: פינות מעוגלות 37">
            <a:extLst>
              <a:ext uri="{FF2B5EF4-FFF2-40B4-BE49-F238E27FC236}">
                <a16:creationId xmlns:a16="http://schemas.microsoft.com/office/drawing/2014/main" id="{50DA8FD7-4BBD-4C3D-AE7C-60CFEA9EAA40}"/>
              </a:ext>
            </a:extLst>
          </p:cNvPr>
          <p:cNvSpPr/>
          <p:nvPr/>
        </p:nvSpPr>
        <p:spPr>
          <a:xfrm>
            <a:off x="5606067" y="2028824"/>
            <a:ext cx="990600" cy="1400175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9" name="תמונה 38">
            <a:extLst>
              <a:ext uri="{FF2B5EF4-FFF2-40B4-BE49-F238E27FC236}">
                <a16:creationId xmlns:a16="http://schemas.microsoft.com/office/drawing/2014/main" id="{65244EAF-ED21-4478-B1A4-20D5922A6F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313" b="47438" l="37120" r="64729">
                        <a14:foregroundMark x1="53897" y1="40813" x2="53897" y2="40813"/>
                        <a14:foregroundMark x1="51783" y1="39438" x2="51783" y2="39438"/>
                        <a14:foregroundMark x1="48877" y1="39563" x2="48877" y2="39563"/>
                        <a14:foregroundMark x1="49670" y1="38750" x2="49670" y2="38750"/>
                        <a14:foregroundMark x1="50727" y1="36438" x2="50727" y2="36438"/>
                        <a14:foregroundMark x1="52972" y1="41188" x2="52972" y2="41188"/>
                        <a14:foregroundMark x1="57728" y1="44000" x2="57728" y2="44000"/>
                        <a14:foregroundMark x1="56011" y1="44250" x2="56011" y2="44250"/>
                        <a14:foregroundMark x1="54029" y1="43875" x2="54029" y2="43875"/>
                        <a14:foregroundMark x1="51783" y1="44000" x2="51783" y2="44000"/>
                        <a14:foregroundMark x1="48877" y1="43938" x2="48877" y2="43938"/>
                        <a14:foregroundMark x1="47028" y1="44000" x2="47028" y2="44000"/>
                        <a14:foregroundMark x1="45046" y1="43938" x2="45046" y2="43938"/>
                        <a14:foregroundMark x1="43197" y1="44125" x2="43197" y2="44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922" t="33542" r="38928" b="54496"/>
          <a:stretch/>
        </p:blipFill>
        <p:spPr>
          <a:xfrm>
            <a:off x="5690148" y="2300285"/>
            <a:ext cx="751143" cy="820285"/>
          </a:xfrm>
          <a:prstGeom prst="rect">
            <a:avLst/>
          </a:prstGeom>
        </p:spPr>
      </p:pic>
      <p:pic>
        <p:nvPicPr>
          <p:cNvPr id="40" name="מציין מיקום תוכן 3">
            <a:extLst>
              <a:ext uri="{FF2B5EF4-FFF2-40B4-BE49-F238E27FC236}">
                <a16:creationId xmlns:a16="http://schemas.microsoft.com/office/drawing/2014/main" id="{00C3681E-E37A-4E21-A666-21A971A98E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75"/>
          <a:stretch/>
        </p:blipFill>
        <p:spPr>
          <a:xfrm>
            <a:off x="4473654" y="3830637"/>
            <a:ext cx="3165552" cy="2898775"/>
          </a:xfrm>
          <a:prstGeom prst="rect">
            <a:avLst/>
          </a:prstGeom>
        </p:spPr>
      </p:pic>
      <p:sp>
        <p:nvSpPr>
          <p:cNvPr id="41" name="מלבן 40">
            <a:extLst>
              <a:ext uri="{FF2B5EF4-FFF2-40B4-BE49-F238E27FC236}">
                <a16:creationId xmlns:a16="http://schemas.microsoft.com/office/drawing/2014/main" id="{D451205F-7C9F-4D12-947F-FEBDD4E65CCC}"/>
              </a:ext>
            </a:extLst>
          </p:cNvPr>
          <p:cNvSpPr/>
          <p:nvPr/>
        </p:nvSpPr>
        <p:spPr>
          <a:xfrm>
            <a:off x="4478345" y="4784722"/>
            <a:ext cx="3240000" cy="758828"/>
          </a:xfrm>
          <a:prstGeom prst="rect">
            <a:avLst/>
          </a:prstGeom>
          <a:solidFill>
            <a:srgbClr val="262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4616D389-8CFA-4826-952E-9B2793433F3A}"/>
              </a:ext>
            </a:extLst>
          </p:cNvPr>
          <p:cNvSpPr/>
          <p:nvPr/>
        </p:nvSpPr>
        <p:spPr>
          <a:xfrm>
            <a:off x="4562921" y="3736971"/>
            <a:ext cx="3076286" cy="1400175"/>
          </a:xfrm>
          <a:prstGeom prst="rect">
            <a:avLst/>
          </a:prstGeom>
          <a:solidFill>
            <a:srgbClr val="262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67FE0FBE-0C1C-46E2-94DD-AE31A7A822FA}"/>
              </a:ext>
            </a:extLst>
          </p:cNvPr>
          <p:cNvSpPr/>
          <p:nvPr/>
        </p:nvSpPr>
        <p:spPr>
          <a:xfrm>
            <a:off x="5276339" y="4888277"/>
            <a:ext cx="1600200" cy="288922"/>
          </a:xfrm>
          <a:prstGeom prst="rect">
            <a:avLst/>
          </a:prstGeom>
          <a:solidFill>
            <a:srgbClr val="262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dirty="0">
              <a:solidFill>
                <a:srgbClr val="E6A53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5" name="מציין מיקום תוכן 3">
            <a:extLst>
              <a:ext uri="{FF2B5EF4-FFF2-40B4-BE49-F238E27FC236}">
                <a16:creationId xmlns:a16="http://schemas.microsoft.com/office/drawing/2014/main" id="{27DB8F8B-A356-4328-8151-92EE9FFF35E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79" t="56675" r="35855" b="39985"/>
          <a:stretch/>
        </p:blipFill>
        <p:spPr>
          <a:xfrm>
            <a:off x="5765988" y="3621064"/>
            <a:ext cx="704850" cy="22347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14B7FDE-FB4F-4442-BFE1-B6F1716C2E36}"/>
              </a:ext>
            </a:extLst>
          </p:cNvPr>
          <p:cNvSpPr/>
          <p:nvPr/>
        </p:nvSpPr>
        <p:spPr>
          <a:xfrm>
            <a:off x="4562921" y="761066"/>
            <a:ext cx="3116453" cy="593886"/>
          </a:xfrm>
          <a:prstGeom prst="rect">
            <a:avLst/>
          </a:prstGeom>
          <a:solidFill>
            <a:srgbClr val="E6A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391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0A1E6D-2B8B-4545-99D4-11D12F06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984" y="365125"/>
            <a:ext cx="2741815" cy="1325563"/>
          </a:xfrm>
        </p:spPr>
        <p:txBody>
          <a:bodyPr/>
          <a:lstStyle/>
          <a:p>
            <a:endParaRPr lang="he-IL" dirty="0"/>
          </a:p>
        </p:txBody>
      </p:sp>
      <p:grpSp>
        <p:nvGrpSpPr>
          <p:cNvPr id="35" name="קבוצה 34">
            <a:extLst>
              <a:ext uri="{FF2B5EF4-FFF2-40B4-BE49-F238E27FC236}">
                <a16:creationId xmlns:a16="http://schemas.microsoft.com/office/drawing/2014/main" id="{C460DB95-D6FB-4E94-AD82-5CA4F6E74DDA}"/>
              </a:ext>
            </a:extLst>
          </p:cNvPr>
          <p:cNvGrpSpPr/>
          <p:nvPr/>
        </p:nvGrpSpPr>
        <p:grpSpPr>
          <a:xfrm>
            <a:off x="605375" y="0"/>
            <a:ext cx="3244691" cy="6858000"/>
            <a:chOff x="605375" y="0"/>
            <a:chExt cx="3244691" cy="6858000"/>
          </a:xfrm>
        </p:grpSpPr>
        <p:pic>
          <p:nvPicPr>
            <p:cNvPr id="4" name="תמונה 3">
              <a:extLst>
                <a:ext uri="{FF2B5EF4-FFF2-40B4-BE49-F238E27FC236}">
                  <a16:creationId xmlns:a16="http://schemas.microsoft.com/office/drawing/2014/main" id="{BC714CD4-BAE1-476F-91E0-B3A246033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375" y="0"/>
              <a:ext cx="3244691" cy="6858000"/>
            </a:xfrm>
            <a:prstGeom prst="rect">
              <a:avLst/>
            </a:prstGeom>
          </p:spPr>
        </p:pic>
        <p:grpSp>
          <p:nvGrpSpPr>
            <p:cNvPr id="27" name="קבוצה 26">
              <a:extLst>
                <a:ext uri="{FF2B5EF4-FFF2-40B4-BE49-F238E27FC236}">
                  <a16:creationId xmlns:a16="http://schemas.microsoft.com/office/drawing/2014/main" id="{90CB7021-4AF7-4496-A4FF-911CBB39FC27}"/>
                </a:ext>
              </a:extLst>
            </p:cNvPr>
            <p:cNvGrpSpPr/>
            <p:nvPr/>
          </p:nvGrpSpPr>
          <p:grpSpPr>
            <a:xfrm>
              <a:off x="962025" y="2097087"/>
              <a:ext cx="485775" cy="252413"/>
              <a:chOff x="161925" y="2058987"/>
              <a:chExt cx="485775" cy="252413"/>
            </a:xfrm>
            <a:solidFill>
              <a:srgbClr val="262370"/>
            </a:solidFill>
          </p:grpSpPr>
          <p:sp>
            <p:nvSpPr>
              <p:cNvPr id="24" name="חץ: ימינה 23">
                <a:extLst>
                  <a:ext uri="{FF2B5EF4-FFF2-40B4-BE49-F238E27FC236}">
                    <a16:creationId xmlns:a16="http://schemas.microsoft.com/office/drawing/2014/main" id="{0E43D6CD-FD07-40EA-93FE-B654C58F65AC}"/>
                  </a:ext>
                </a:extLst>
              </p:cNvPr>
              <p:cNvSpPr/>
              <p:nvPr/>
            </p:nvSpPr>
            <p:spPr>
              <a:xfrm>
                <a:off x="323850" y="2108200"/>
                <a:ext cx="323850" cy="203200"/>
              </a:xfrm>
              <a:prstGeom prst="rightArrow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חץ: שמאלה 24">
                <a:extLst>
                  <a:ext uri="{FF2B5EF4-FFF2-40B4-BE49-F238E27FC236}">
                    <a16:creationId xmlns:a16="http://schemas.microsoft.com/office/drawing/2014/main" id="{4022FE22-6028-4F1A-9013-14DAEE8096FD}"/>
                  </a:ext>
                </a:extLst>
              </p:cNvPr>
              <p:cNvSpPr/>
              <p:nvPr/>
            </p:nvSpPr>
            <p:spPr>
              <a:xfrm>
                <a:off x="161925" y="2058987"/>
                <a:ext cx="323850" cy="203200"/>
              </a:xfrm>
              <a:prstGeom prst="leftArrow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B1EBE004-5554-41A0-AE08-A680E054CAAC}"/>
              </a:ext>
            </a:extLst>
          </p:cNvPr>
          <p:cNvSpPr/>
          <p:nvPr/>
        </p:nvSpPr>
        <p:spPr>
          <a:xfrm>
            <a:off x="2781300" y="2028825"/>
            <a:ext cx="990600" cy="1400175"/>
          </a:xfrm>
          <a:prstGeom prst="roundRect">
            <a:avLst/>
          </a:prstGeom>
          <a:solidFill>
            <a:srgbClr val="262370">
              <a:alpha val="20000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8526046F-E576-4F46-A960-D7939DF5F37C}"/>
              </a:ext>
            </a:extLst>
          </p:cNvPr>
          <p:cNvSpPr/>
          <p:nvPr/>
        </p:nvSpPr>
        <p:spPr>
          <a:xfrm>
            <a:off x="702738" y="2028825"/>
            <a:ext cx="990600" cy="1400175"/>
          </a:xfrm>
          <a:prstGeom prst="roundRect">
            <a:avLst/>
          </a:prstGeom>
          <a:solidFill>
            <a:srgbClr val="262370">
              <a:alpha val="20000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84DF2CCA-DA72-4B2B-B8E4-F6540766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984" y="1825625"/>
            <a:ext cx="2741816" cy="4351338"/>
          </a:xfrm>
        </p:spPr>
        <p:txBody>
          <a:bodyPr/>
          <a:lstStyle/>
          <a:p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BB2261BA-33C2-4A58-A93B-F4F1C0F6474D}"/>
              </a:ext>
            </a:extLst>
          </p:cNvPr>
          <p:cNvSpPr/>
          <p:nvPr/>
        </p:nvSpPr>
        <p:spPr>
          <a:xfrm>
            <a:off x="1707087" y="2028825"/>
            <a:ext cx="1023413" cy="1673225"/>
          </a:xfrm>
          <a:prstGeom prst="rect">
            <a:avLst/>
          </a:prstGeom>
          <a:solidFill>
            <a:srgbClr val="262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E9B11E72-1C13-4F7E-8D8C-AAA7B2A4B7F2}"/>
              </a:ext>
            </a:extLst>
          </p:cNvPr>
          <p:cNvSpPr/>
          <p:nvPr/>
        </p:nvSpPr>
        <p:spPr>
          <a:xfrm>
            <a:off x="1737788" y="2028824"/>
            <a:ext cx="990600" cy="1400175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6" name="תמונה 25">
            <a:extLst>
              <a:ext uri="{FF2B5EF4-FFF2-40B4-BE49-F238E27FC236}">
                <a16:creationId xmlns:a16="http://schemas.microsoft.com/office/drawing/2014/main" id="{476B75F2-FD9C-4BD3-9EF4-2E7512A847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313" b="47438" l="37120" r="64729">
                        <a14:foregroundMark x1="53897" y1="40813" x2="53897" y2="40813"/>
                        <a14:foregroundMark x1="51783" y1="39438" x2="51783" y2="39438"/>
                        <a14:foregroundMark x1="48877" y1="39563" x2="48877" y2="39563"/>
                        <a14:foregroundMark x1="49670" y1="38750" x2="49670" y2="38750"/>
                        <a14:foregroundMark x1="50727" y1="36438" x2="50727" y2="36438"/>
                        <a14:foregroundMark x1="52972" y1="41188" x2="52972" y2="41188"/>
                        <a14:foregroundMark x1="57728" y1="44000" x2="57728" y2="44000"/>
                        <a14:foregroundMark x1="56011" y1="44250" x2="56011" y2="44250"/>
                        <a14:foregroundMark x1="54029" y1="43875" x2="54029" y2="43875"/>
                        <a14:foregroundMark x1="51783" y1="44000" x2="51783" y2="44000"/>
                        <a14:foregroundMark x1="48877" y1="43938" x2="48877" y2="43938"/>
                        <a14:foregroundMark x1="47028" y1="44000" x2="47028" y2="44000"/>
                        <a14:foregroundMark x1="45046" y1="43938" x2="45046" y2="43938"/>
                        <a14:foregroundMark x1="43197" y1="44125" x2="43197" y2="44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922" t="33542" r="38928" b="54496"/>
          <a:stretch/>
        </p:blipFill>
        <p:spPr>
          <a:xfrm>
            <a:off x="1821869" y="2300285"/>
            <a:ext cx="751143" cy="82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3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0A1E6D-2B8B-4545-99D4-11D12F06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984" y="365125"/>
            <a:ext cx="2741815" cy="1325563"/>
          </a:xfrm>
        </p:spPr>
        <p:txBody>
          <a:bodyPr/>
          <a:lstStyle/>
          <a:p>
            <a:endParaRPr lang="he-IL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BC5F5678-4BBC-4174-9349-5EDE18F1C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984" y="1825625"/>
            <a:ext cx="2741816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רק אם תיבת הטקסט שונה מ- </a:t>
            </a:r>
            <a:r>
              <a:rPr lang="en-US" dirty="0"/>
              <a:t>null</a:t>
            </a:r>
            <a:r>
              <a:rPr lang="he-IL" dirty="0"/>
              <a:t>, לאפשר את הכפתור</a:t>
            </a:r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18741C4A-01B3-4765-BE8A-EC031AE0E8A0}"/>
              </a:ext>
            </a:extLst>
          </p:cNvPr>
          <p:cNvGrpSpPr/>
          <p:nvPr/>
        </p:nvGrpSpPr>
        <p:grpSpPr>
          <a:xfrm>
            <a:off x="590434" y="4165"/>
            <a:ext cx="3244691" cy="6858000"/>
            <a:chOff x="590434" y="4165"/>
            <a:chExt cx="3244691" cy="6858000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29F6DB5D-5ABC-4542-A92E-00D801900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434" y="4165"/>
              <a:ext cx="3244691" cy="6858000"/>
            </a:xfrm>
            <a:prstGeom prst="rect">
              <a:avLst/>
            </a:prstGeom>
          </p:spPr>
        </p:pic>
        <p:sp>
          <p:nvSpPr>
            <p:cNvPr id="10" name="מלבן: פינות מעוגלות 9">
              <a:extLst>
                <a:ext uri="{FF2B5EF4-FFF2-40B4-BE49-F238E27FC236}">
                  <a16:creationId xmlns:a16="http://schemas.microsoft.com/office/drawing/2014/main" id="{F0F7B9B5-9769-4261-B431-B7A3107C3976}"/>
                </a:ext>
              </a:extLst>
            </p:cNvPr>
            <p:cNvSpPr/>
            <p:nvPr/>
          </p:nvSpPr>
          <p:spPr>
            <a:xfrm>
              <a:off x="2650791" y="2832100"/>
              <a:ext cx="1035050" cy="457200"/>
            </a:xfrm>
            <a:prstGeom prst="roundRect">
              <a:avLst/>
            </a:prstGeom>
            <a:solidFill>
              <a:srgbClr val="262370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he-IL" sz="11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גמיש 30</a:t>
              </a:r>
            </a:p>
            <a:p>
              <a:r>
                <a:rPr lang="he-IL" sz="1100" b="1" dirty="0">
                  <a:solidFill>
                    <a:srgbClr val="FFC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כללי</a:t>
              </a:r>
            </a:p>
          </p:txBody>
        </p:sp>
        <p:sp>
          <p:nvSpPr>
            <p:cNvPr id="12" name="מלבן: פינות מעוגלות 11">
              <a:extLst>
                <a:ext uri="{FF2B5EF4-FFF2-40B4-BE49-F238E27FC236}">
                  <a16:creationId xmlns:a16="http://schemas.microsoft.com/office/drawing/2014/main" id="{9D22CB26-C890-492E-A92F-5C3D3BB7C5E1}"/>
                </a:ext>
              </a:extLst>
            </p:cNvPr>
            <p:cNvSpPr/>
            <p:nvPr/>
          </p:nvSpPr>
          <p:spPr>
            <a:xfrm>
              <a:off x="2650791" y="2305050"/>
              <a:ext cx="1035050" cy="457200"/>
            </a:xfrm>
            <a:prstGeom prst="roundRect">
              <a:avLst/>
            </a:prstGeom>
            <a:solidFill>
              <a:srgbClr val="262370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he-IL" sz="11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כיוון אחד</a:t>
              </a:r>
            </a:p>
            <a:p>
              <a:r>
                <a:rPr lang="he-IL" sz="1100" b="1" dirty="0">
                  <a:solidFill>
                    <a:srgbClr val="FFC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כללי</a:t>
              </a:r>
            </a:p>
          </p:txBody>
        </p:sp>
        <p:sp>
          <p:nvSpPr>
            <p:cNvPr id="13" name="מלבן: פינות מעוגלות 12">
              <a:extLst>
                <a:ext uri="{FF2B5EF4-FFF2-40B4-BE49-F238E27FC236}">
                  <a16:creationId xmlns:a16="http://schemas.microsoft.com/office/drawing/2014/main" id="{DDEEBEBE-7F41-4EFF-B62D-EC8D72E262F6}"/>
                </a:ext>
              </a:extLst>
            </p:cNvPr>
            <p:cNvSpPr/>
            <p:nvPr/>
          </p:nvSpPr>
          <p:spPr>
            <a:xfrm>
              <a:off x="1405916" y="2305050"/>
              <a:ext cx="1035050" cy="457200"/>
            </a:xfrm>
            <a:prstGeom prst="roundRect">
              <a:avLst/>
            </a:prstGeom>
            <a:solidFill>
              <a:srgbClr val="262370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he-IL" sz="11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כרטיסיה 12</a:t>
              </a:r>
            </a:p>
            <a:p>
              <a:r>
                <a:rPr lang="he-IL" sz="1100" b="1" dirty="0">
                  <a:solidFill>
                    <a:srgbClr val="FFC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כללי</a:t>
              </a:r>
            </a:p>
          </p:txBody>
        </p:sp>
        <p:sp>
          <p:nvSpPr>
            <p:cNvPr id="14" name="מלבן: פינות מעוגלות 13">
              <a:extLst>
                <a:ext uri="{FF2B5EF4-FFF2-40B4-BE49-F238E27FC236}">
                  <a16:creationId xmlns:a16="http://schemas.microsoft.com/office/drawing/2014/main" id="{8A1616FB-E401-4C5C-8A55-2B1215661C9E}"/>
                </a:ext>
              </a:extLst>
            </p:cNvPr>
            <p:cNvSpPr/>
            <p:nvPr/>
          </p:nvSpPr>
          <p:spPr>
            <a:xfrm>
              <a:off x="1405916" y="2832100"/>
              <a:ext cx="1035050" cy="457200"/>
            </a:xfrm>
            <a:prstGeom prst="roundRect">
              <a:avLst/>
            </a:prstGeom>
            <a:solidFill>
              <a:srgbClr val="262370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he-IL" sz="11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גמיש 07</a:t>
              </a:r>
            </a:p>
            <a:p>
              <a:r>
                <a:rPr lang="he-IL" sz="1100" b="1" dirty="0">
                  <a:solidFill>
                    <a:srgbClr val="FFC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כללי</a:t>
              </a:r>
            </a:p>
          </p:txBody>
        </p:sp>
      </p:grpSp>
      <p:sp>
        <p:nvSpPr>
          <p:cNvPr id="15" name="מלבן 14">
            <a:extLst>
              <a:ext uri="{FF2B5EF4-FFF2-40B4-BE49-F238E27FC236}">
                <a16:creationId xmlns:a16="http://schemas.microsoft.com/office/drawing/2014/main" id="{D1DC775C-7E00-49E4-9A1C-24F66C6DCAB3}"/>
              </a:ext>
            </a:extLst>
          </p:cNvPr>
          <p:cNvSpPr/>
          <p:nvPr/>
        </p:nvSpPr>
        <p:spPr>
          <a:xfrm>
            <a:off x="590434" y="2114550"/>
            <a:ext cx="3244691" cy="1647825"/>
          </a:xfrm>
          <a:prstGeom prst="rect">
            <a:avLst/>
          </a:prstGeom>
          <a:solidFill>
            <a:srgbClr val="262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מציין מיקום תוכן 53">
            <a:extLst>
              <a:ext uri="{FF2B5EF4-FFF2-40B4-BE49-F238E27FC236}">
                <a16:creationId xmlns:a16="http://schemas.microsoft.com/office/drawing/2014/main" id="{2BBB1153-5447-47B4-87F3-B823E73BDF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" t="67207" r="2647" b="26186"/>
          <a:stretch/>
        </p:blipFill>
        <p:spPr>
          <a:xfrm>
            <a:off x="940593" y="3348831"/>
            <a:ext cx="2807495" cy="413544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6BBD41DC-03E1-492D-A35A-50FDF9734C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188" b="67750" l="1189" r="960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204" b="28148"/>
          <a:stretch/>
        </p:blipFill>
        <p:spPr>
          <a:xfrm>
            <a:off x="606125" y="2159317"/>
            <a:ext cx="1834841" cy="1576388"/>
          </a:xfrm>
          <a:prstGeom prst="rect">
            <a:avLst/>
          </a:prstGeom>
        </p:spPr>
      </p:pic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93D6C673-6B1A-4741-8D5F-2F24D3D68BA8}"/>
              </a:ext>
            </a:extLst>
          </p:cNvPr>
          <p:cNvSpPr txBox="1"/>
          <p:nvPr/>
        </p:nvSpPr>
        <p:spPr>
          <a:xfrm>
            <a:off x="2842207" y="3097540"/>
            <a:ext cx="1008609" cy="261610"/>
          </a:xfrm>
          <a:prstGeom prst="rect">
            <a:avLst/>
          </a:prstGeom>
          <a:noFill/>
          <a:ln>
            <a:noFill/>
          </a:ln>
        </p:spPr>
        <p:txBody>
          <a:bodyPr wrap="none" rtlCol="1">
            <a:spAutoFit/>
          </a:bodyPr>
          <a:lstStyle/>
          <a:p>
            <a:pPr algn="l"/>
            <a:r>
              <a:rPr lang="he-IL" sz="105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הזן מס' רב קו</a:t>
            </a:r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89F33A3E-0275-468E-BC14-D69DFEB990F0}"/>
              </a:ext>
            </a:extLst>
          </p:cNvPr>
          <p:cNvSpPr/>
          <p:nvPr/>
        </p:nvSpPr>
        <p:spPr>
          <a:xfrm>
            <a:off x="1005220" y="3398044"/>
            <a:ext cx="2687764" cy="323850"/>
          </a:xfrm>
          <a:prstGeom prst="roundRect">
            <a:avLst>
              <a:gd name="adj" fmla="val 6799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674A3EC9-F66F-40A4-A272-65689E1C623E}"/>
              </a:ext>
            </a:extLst>
          </p:cNvPr>
          <p:cNvSpPr txBox="1"/>
          <p:nvPr/>
        </p:nvSpPr>
        <p:spPr>
          <a:xfrm>
            <a:off x="1970669" y="1762442"/>
            <a:ext cx="1743075" cy="307777"/>
          </a:xfrm>
          <a:prstGeom prst="rect">
            <a:avLst/>
          </a:prstGeom>
          <a:solidFill>
            <a:srgbClr val="262370"/>
          </a:solidFill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1400" b="1" dirty="0">
                <a:solidFill>
                  <a:srgbClr val="E6A53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פרופיל נסיעה</a:t>
            </a: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E33DE2B4-84AF-48DC-9799-9ED5DBA80D6B}"/>
              </a:ext>
            </a:extLst>
          </p:cNvPr>
          <p:cNvSpPr/>
          <p:nvPr/>
        </p:nvSpPr>
        <p:spPr>
          <a:xfrm>
            <a:off x="752475" y="3842185"/>
            <a:ext cx="2933366" cy="308691"/>
          </a:xfrm>
          <a:prstGeom prst="rect">
            <a:avLst/>
          </a:prstGeom>
          <a:solidFill>
            <a:srgbClr val="262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rgbClr val="3D3A7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בדוק פרופיל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24C3D7-98F2-4961-83C7-C56ADE09B7A2}"/>
              </a:ext>
            </a:extLst>
          </p:cNvPr>
          <p:cNvGrpSpPr/>
          <p:nvPr/>
        </p:nvGrpSpPr>
        <p:grpSpPr>
          <a:xfrm>
            <a:off x="4252057" y="365125"/>
            <a:ext cx="3260382" cy="6107810"/>
            <a:chOff x="4252057" y="365125"/>
            <a:chExt cx="3260382" cy="610781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6BEE53D-E838-4117-BFC2-81A8DD8EB4B2}"/>
                </a:ext>
              </a:extLst>
            </p:cNvPr>
            <p:cNvGrpSpPr/>
            <p:nvPr/>
          </p:nvGrpSpPr>
          <p:grpSpPr>
            <a:xfrm>
              <a:off x="4252057" y="385064"/>
              <a:ext cx="3260382" cy="6087871"/>
              <a:chOff x="4349900" y="408373"/>
              <a:chExt cx="3260382" cy="6087871"/>
            </a:xfrm>
          </p:grpSpPr>
          <p:grpSp>
            <p:nvGrpSpPr>
              <p:cNvPr id="17" name="קבוצה 16">
                <a:extLst>
                  <a:ext uri="{FF2B5EF4-FFF2-40B4-BE49-F238E27FC236}">
                    <a16:creationId xmlns:a16="http://schemas.microsoft.com/office/drawing/2014/main" id="{C847A8A5-5264-45A0-8936-B158047F76CA}"/>
                  </a:ext>
                </a:extLst>
              </p:cNvPr>
              <p:cNvGrpSpPr/>
              <p:nvPr/>
            </p:nvGrpSpPr>
            <p:grpSpPr>
              <a:xfrm>
                <a:off x="4349900" y="408373"/>
                <a:ext cx="3244691" cy="6087871"/>
                <a:chOff x="590434" y="342687"/>
                <a:chExt cx="3244691" cy="6087871"/>
              </a:xfrm>
            </p:grpSpPr>
            <p:pic>
              <p:nvPicPr>
                <p:cNvPr id="18" name="תמונה 17">
                  <a:extLst>
                    <a:ext uri="{FF2B5EF4-FFF2-40B4-BE49-F238E27FC236}">
                      <a16:creationId xmlns:a16="http://schemas.microsoft.com/office/drawing/2014/main" id="{1B515A13-F978-417F-85E7-2AB0F0043F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4" t="6016" r="-484" b="5213"/>
                <a:stretch/>
              </p:blipFill>
              <p:spPr>
                <a:xfrm>
                  <a:off x="590434" y="342687"/>
                  <a:ext cx="3244691" cy="6087871"/>
                </a:xfrm>
                <a:prstGeom prst="rect">
                  <a:avLst/>
                </a:prstGeom>
              </p:spPr>
            </p:pic>
            <p:sp>
              <p:nvSpPr>
                <p:cNvPr id="22" name="מלבן: פינות מעוגלות 21">
                  <a:extLst>
                    <a:ext uri="{FF2B5EF4-FFF2-40B4-BE49-F238E27FC236}">
                      <a16:creationId xmlns:a16="http://schemas.microsoft.com/office/drawing/2014/main" id="{4FA63C18-B7A5-4AA0-B048-24289A5E5A00}"/>
                    </a:ext>
                  </a:extLst>
                </p:cNvPr>
                <p:cNvSpPr/>
                <p:nvPr/>
              </p:nvSpPr>
              <p:spPr>
                <a:xfrm>
                  <a:off x="2650791" y="2832100"/>
                  <a:ext cx="1035050" cy="457200"/>
                </a:xfrm>
                <a:prstGeom prst="roundRect">
                  <a:avLst/>
                </a:prstGeom>
                <a:solidFill>
                  <a:srgbClr val="262370"/>
                </a:solidFill>
                <a:ln>
                  <a:solidFill>
                    <a:schemeClr val="bg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r>
                    <a:rPr lang="he-IL" sz="11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גמיש 30</a:t>
                  </a:r>
                </a:p>
                <a:p>
                  <a:r>
                    <a:rPr lang="he-IL" sz="1100" b="1" dirty="0">
                      <a:solidFill>
                        <a:srgbClr val="FFC0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כללי</a:t>
                  </a:r>
                </a:p>
              </p:txBody>
            </p:sp>
            <p:sp>
              <p:nvSpPr>
                <p:cNvPr id="26" name="מלבן: פינות מעוגלות 25">
                  <a:extLst>
                    <a:ext uri="{FF2B5EF4-FFF2-40B4-BE49-F238E27FC236}">
                      <a16:creationId xmlns:a16="http://schemas.microsoft.com/office/drawing/2014/main" id="{3AF440E0-09D7-46D2-BE06-977C35B0CE78}"/>
                    </a:ext>
                  </a:extLst>
                </p:cNvPr>
                <p:cNvSpPr/>
                <p:nvPr/>
              </p:nvSpPr>
              <p:spPr>
                <a:xfrm>
                  <a:off x="2650791" y="2305050"/>
                  <a:ext cx="1035050" cy="457200"/>
                </a:xfrm>
                <a:prstGeom prst="roundRect">
                  <a:avLst/>
                </a:prstGeom>
                <a:solidFill>
                  <a:srgbClr val="262370"/>
                </a:solidFill>
                <a:ln>
                  <a:solidFill>
                    <a:schemeClr val="bg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r>
                    <a:rPr lang="he-IL" sz="11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כיוון אחד</a:t>
                  </a:r>
                </a:p>
                <a:p>
                  <a:r>
                    <a:rPr lang="he-IL" sz="1100" b="1" dirty="0">
                      <a:solidFill>
                        <a:srgbClr val="FFC0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כללי</a:t>
                  </a:r>
                </a:p>
              </p:txBody>
            </p:sp>
            <p:sp>
              <p:nvSpPr>
                <p:cNvPr id="27" name="מלבן: פינות מעוגלות 26">
                  <a:extLst>
                    <a:ext uri="{FF2B5EF4-FFF2-40B4-BE49-F238E27FC236}">
                      <a16:creationId xmlns:a16="http://schemas.microsoft.com/office/drawing/2014/main" id="{76475CCA-74A3-4ACA-93BA-133DEB286A50}"/>
                    </a:ext>
                  </a:extLst>
                </p:cNvPr>
                <p:cNvSpPr/>
                <p:nvPr/>
              </p:nvSpPr>
              <p:spPr>
                <a:xfrm>
                  <a:off x="1405916" y="2305050"/>
                  <a:ext cx="1035050" cy="457200"/>
                </a:xfrm>
                <a:prstGeom prst="roundRect">
                  <a:avLst/>
                </a:prstGeom>
                <a:solidFill>
                  <a:srgbClr val="262370"/>
                </a:solidFill>
                <a:ln>
                  <a:solidFill>
                    <a:schemeClr val="bg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r>
                    <a:rPr lang="he-IL" sz="11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כרטיסיה 12</a:t>
                  </a:r>
                </a:p>
                <a:p>
                  <a:r>
                    <a:rPr lang="he-IL" sz="1100" b="1" dirty="0">
                      <a:solidFill>
                        <a:srgbClr val="FFC0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כללי</a:t>
                  </a:r>
                </a:p>
              </p:txBody>
            </p:sp>
            <p:sp>
              <p:nvSpPr>
                <p:cNvPr id="28" name="מלבן: פינות מעוגלות 27">
                  <a:extLst>
                    <a:ext uri="{FF2B5EF4-FFF2-40B4-BE49-F238E27FC236}">
                      <a16:creationId xmlns:a16="http://schemas.microsoft.com/office/drawing/2014/main" id="{F138A4CD-38C9-4D8A-9DB4-BDB50139A73F}"/>
                    </a:ext>
                  </a:extLst>
                </p:cNvPr>
                <p:cNvSpPr/>
                <p:nvPr/>
              </p:nvSpPr>
              <p:spPr>
                <a:xfrm>
                  <a:off x="1405916" y="2832100"/>
                  <a:ext cx="1035050" cy="457200"/>
                </a:xfrm>
                <a:prstGeom prst="roundRect">
                  <a:avLst/>
                </a:prstGeom>
                <a:solidFill>
                  <a:srgbClr val="262370"/>
                </a:solidFill>
                <a:ln>
                  <a:solidFill>
                    <a:schemeClr val="bg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r>
                    <a:rPr lang="he-IL" sz="11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גמיש 07</a:t>
                  </a:r>
                </a:p>
                <a:p>
                  <a:r>
                    <a:rPr lang="he-IL" sz="1100" b="1" dirty="0">
                      <a:solidFill>
                        <a:srgbClr val="FFC0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כללי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808D1A1-F076-4F74-B67B-7CE8048E8B8B}"/>
                  </a:ext>
                </a:extLst>
              </p:cNvPr>
              <p:cNvGrpSpPr/>
              <p:nvPr/>
            </p:nvGrpSpPr>
            <p:grpSpPr>
              <a:xfrm>
                <a:off x="4349900" y="1828128"/>
                <a:ext cx="3260382" cy="2509848"/>
                <a:chOff x="4349900" y="1828128"/>
                <a:chExt cx="3260382" cy="2509848"/>
              </a:xfrm>
            </p:grpSpPr>
            <p:sp>
              <p:nvSpPr>
                <p:cNvPr id="29" name="מלבן 28">
                  <a:extLst>
                    <a:ext uri="{FF2B5EF4-FFF2-40B4-BE49-F238E27FC236}">
                      <a16:creationId xmlns:a16="http://schemas.microsoft.com/office/drawing/2014/main" id="{8E706590-E64B-4D20-8D2C-45D4B7F8BDA4}"/>
                    </a:ext>
                  </a:extLst>
                </p:cNvPr>
                <p:cNvSpPr/>
                <p:nvPr/>
              </p:nvSpPr>
              <p:spPr>
                <a:xfrm>
                  <a:off x="4349900" y="2180236"/>
                  <a:ext cx="3244691" cy="1647825"/>
                </a:xfrm>
                <a:prstGeom prst="rect">
                  <a:avLst/>
                </a:prstGeom>
                <a:solidFill>
                  <a:srgbClr val="2623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pic>
              <p:nvPicPr>
                <p:cNvPr id="31" name="תמונה 30">
                  <a:extLst>
                    <a:ext uri="{FF2B5EF4-FFF2-40B4-BE49-F238E27FC236}">
                      <a16:creationId xmlns:a16="http://schemas.microsoft.com/office/drawing/2014/main" id="{9FA0646C-132D-40A1-B020-AAA2FC54E0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30188" b="67750" l="1189" r="96037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1204" b="28148"/>
                <a:stretch/>
              </p:blipFill>
              <p:spPr>
                <a:xfrm>
                  <a:off x="4365591" y="2225003"/>
                  <a:ext cx="1834841" cy="1576388"/>
                </a:xfrm>
                <a:prstGeom prst="rect">
                  <a:avLst/>
                </a:prstGeom>
              </p:spPr>
            </p:pic>
            <p:sp>
              <p:nvSpPr>
                <p:cNvPr id="32" name="תיבת טקסט 31">
                  <a:extLst>
                    <a:ext uri="{FF2B5EF4-FFF2-40B4-BE49-F238E27FC236}">
                      <a16:creationId xmlns:a16="http://schemas.microsoft.com/office/drawing/2014/main" id="{358CFAA3-2F4C-4915-8BBD-90A510B60DE7}"/>
                    </a:ext>
                  </a:extLst>
                </p:cNvPr>
                <p:cNvSpPr txBox="1"/>
                <p:nvPr/>
              </p:nvSpPr>
              <p:spPr>
                <a:xfrm>
                  <a:off x="6601673" y="3163226"/>
                  <a:ext cx="1008609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1">
                  <a:spAutoFit/>
                </a:bodyPr>
                <a:lstStyle/>
                <a:p>
                  <a:pPr algn="l"/>
                  <a:r>
                    <a:rPr lang="he-IL" sz="1050" b="1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הזן מס' רב קו</a:t>
                  </a:r>
                </a:p>
              </p:txBody>
            </p:sp>
            <p:sp>
              <p:nvSpPr>
                <p:cNvPr id="34" name="תיבת טקסט 33">
                  <a:extLst>
                    <a:ext uri="{FF2B5EF4-FFF2-40B4-BE49-F238E27FC236}">
                      <a16:creationId xmlns:a16="http://schemas.microsoft.com/office/drawing/2014/main" id="{849919A7-1D1B-4046-A3B5-F546B420F4CA}"/>
                    </a:ext>
                  </a:extLst>
                </p:cNvPr>
                <p:cNvSpPr txBox="1"/>
                <p:nvPr/>
              </p:nvSpPr>
              <p:spPr>
                <a:xfrm>
                  <a:off x="5730135" y="1828128"/>
                  <a:ext cx="1743075" cy="307777"/>
                </a:xfrm>
                <a:prstGeom prst="rect">
                  <a:avLst/>
                </a:prstGeom>
                <a:solidFill>
                  <a:srgbClr val="262370"/>
                </a:solidFill>
                <a:ln>
                  <a:noFill/>
                </a:ln>
              </p:spPr>
              <p:txBody>
                <a:bodyPr wrap="square" rtlCol="1">
                  <a:spAutoFit/>
                </a:bodyPr>
                <a:lstStyle/>
                <a:p>
                  <a:r>
                    <a:rPr lang="he-IL" sz="1400" b="1" dirty="0">
                      <a:solidFill>
                        <a:srgbClr val="E6A53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פרופיל נסיעה</a:t>
                  </a:r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E3C6CF0-CEBE-4FB8-916B-913E7A8E6F87}"/>
                    </a:ext>
                  </a:extLst>
                </p:cNvPr>
                <p:cNvSpPr/>
                <p:nvPr/>
              </p:nvSpPr>
              <p:spPr>
                <a:xfrm>
                  <a:off x="4427220" y="3828061"/>
                  <a:ext cx="3105150" cy="509915"/>
                </a:xfrm>
                <a:prstGeom prst="rect">
                  <a:avLst/>
                </a:prstGeom>
                <a:solidFill>
                  <a:srgbClr val="2623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</p:grp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BAA6EC-7988-415B-A532-E5B2D2F224A8}"/>
                </a:ext>
              </a:extLst>
            </p:cNvPr>
            <p:cNvSpPr/>
            <p:nvPr/>
          </p:nvSpPr>
          <p:spPr>
            <a:xfrm>
              <a:off x="4252057" y="365125"/>
              <a:ext cx="3244691" cy="616524"/>
            </a:xfrm>
            <a:prstGeom prst="rect">
              <a:avLst/>
            </a:prstGeom>
            <a:solidFill>
              <a:srgbClr val="E6A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46992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0A1E6D-2B8B-4545-99D4-11D12F06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984" y="365125"/>
            <a:ext cx="2741815" cy="1325563"/>
          </a:xfrm>
        </p:spPr>
        <p:txBody>
          <a:bodyPr/>
          <a:lstStyle/>
          <a:p>
            <a:endParaRPr lang="he-IL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BC5F5678-4BBC-4174-9349-5EDE18F1C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984" y="1825625"/>
            <a:ext cx="2741816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אין בדיקת תקינות, להעביר למסך הבא</a:t>
            </a:r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18741C4A-01B3-4765-BE8A-EC031AE0E8A0}"/>
              </a:ext>
            </a:extLst>
          </p:cNvPr>
          <p:cNvGrpSpPr/>
          <p:nvPr/>
        </p:nvGrpSpPr>
        <p:grpSpPr>
          <a:xfrm>
            <a:off x="590434" y="4165"/>
            <a:ext cx="3244691" cy="6858000"/>
            <a:chOff x="590434" y="4165"/>
            <a:chExt cx="3244691" cy="6858000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29F6DB5D-5ABC-4542-A92E-00D801900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434" y="4165"/>
              <a:ext cx="3244691" cy="6858000"/>
            </a:xfrm>
            <a:prstGeom prst="rect">
              <a:avLst/>
            </a:prstGeom>
          </p:spPr>
        </p:pic>
        <p:sp>
          <p:nvSpPr>
            <p:cNvPr id="10" name="מלבן: פינות מעוגלות 9">
              <a:extLst>
                <a:ext uri="{FF2B5EF4-FFF2-40B4-BE49-F238E27FC236}">
                  <a16:creationId xmlns:a16="http://schemas.microsoft.com/office/drawing/2014/main" id="{F0F7B9B5-9769-4261-B431-B7A3107C3976}"/>
                </a:ext>
              </a:extLst>
            </p:cNvPr>
            <p:cNvSpPr/>
            <p:nvPr/>
          </p:nvSpPr>
          <p:spPr>
            <a:xfrm>
              <a:off x="2650791" y="2832100"/>
              <a:ext cx="1035050" cy="457200"/>
            </a:xfrm>
            <a:prstGeom prst="roundRect">
              <a:avLst/>
            </a:prstGeom>
            <a:solidFill>
              <a:srgbClr val="262370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he-IL" sz="11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גמיש 30</a:t>
              </a:r>
            </a:p>
            <a:p>
              <a:r>
                <a:rPr lang="he-IL" sz="1100" b="1" dirty="0">
                  <a:solidFill>
                    <a:srgbClr val="FFC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כללי</a:t>
              </a:r>
            </a:p>
          </p:txBody>
        </p:sp>
        <p:sp>
          <p:nvSpPr>
            <p:cNvPr id="12" name="מלבן: פינות מעוגלות 11">
              <a:extLst>
                <a:ext uri="{FF2B5EF4-FFF2-40B4-BE49-F238E27FC236}">
                  <a16:creationId xmlns:a16="http://schemas.microsoft.com/office/drawing/2014/main" id="{9D22CB26-C890-492E-A92F-5C3D3BB7C5E1}"/>
                </a:ext>
              </a:extLst>
            </p:cNvPr>
            <p:cNvSpPr/>
            <p:nvPr/>
          </p:nvSpPr>
          <p:spPr>
            <a:xfrm>
              <a:off x="2650791" y="2305050"/>
              <a:ext cx="1035050" cy="457200"/>
            </a:xfrm>
            <a:prstGeom prst="roundRect">
              <a:avLst/>
            </a:prstGeom>
            <a:solidFill>
              <a:srgbClr val="262370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he-IL" sz="11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כיוון אחד</a:t>
              </a:r>
            </a:p>
            <a:p>
              <a:r>
                <a:rPr lang="he-IL" sz="1100" b="1" dirty="0">
                  <a:solidFill>
                    <a:srgbClr val="FFC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כללי</a:t>
              </a:r>
            </a:p>
          </p:txBody>
        </p:sp>
        <p:sp>
          <p:nvSpPr>
            <p:cNvPr id="13" name="מלבן: פינות מעוגלות 12">
              <a:extLst>
                <a:ext uri="{FF2B5EF4-FFF2-40B4-BE49-F238E27FC236}">
                  <a16:creationId xmlns:a16="http://schemas.microsoft.com/office/drawing/2014/main" id="{DDEEBEBE-7F41-4EFF-B62D-EC8D72E262F6}"/>
                </a:ext>
              </a:extLst>
            </p:cNvPr>
            <p:cNvSpPr/>
            <p:nvPr/>
          </p:nvSpPr>
          <p:spPr>
            <a:xfrm>
              <a:off x="1405916" y="2305050"/>
              <a:ext cx="1035050" cy="457200"/>
            </a:xfrm>
            <a:prstGeom prst="roundRect">
              <a:avLst/>
            </a:prstGeom>
            <a:solidFill>
              <a:srgbClr val="262370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he-IL" sz="11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כרטיסיה 12</a:t>
              </a:r>
            </a:p>
            <a:p>
              <a:r>
                <a:rPr lang="he-IL" sz="1100" b="1" dirty="0">
                  <a:solidFill>
                    <a:srgbClr val="FFC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כללי</a:t>
              </a:r>
            </a:p>
          </p:txBody>
        </p:sp>
        <p:sp>
          <p:nvSpPr>
            <p:cNvPr id="14" name="מלבן: פינות מעוגלות 13">
              <a:extLst>
                <a:ext uri="{FF2B5EF4-FFF2-40B4-BE49-F238E27FC236}">
                  <a16:creationId xmlns:a16="http://schemas.microsoft.com/office/drawing/2014/main" id="{8A1616FB-E401-4C5C-8A55-2B1215661C9E}"/>
                </a:ext>
              </a:extLst>
            </p:cNvPr>
            <p:cNvSpPr/>
            <p:nvPr/>
          </p:nvSpPr>
          <p:spPr>
            <a:xfrm>
              <a:off x="1405916" y="2832100"/>
              <a:ext cx="1035050" cy="457200"/>
            </a:xfrm>
            <a:prstGeom prst="roundRect">
              <a:avLst/>
            </a:prstGeom>
            <a:solidFill>
              <a:srgbClr val="262370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he-IL" sz="11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גמיש 07</a:t>
              </a:r>
            </a:p>
            <a:p>
              <a:r>
                <a:rPr lang="he-IL" sz="1100" b="1" dirty="0">
                  <a:solidFill>
                    <a:srgbClr val="FFC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כללי</a:t>
              </a:r>
            </a:p>
          </p:txBody>
        </p:sp>
      </p:grpSp>
      <p:sp>
        <p:nvSpPr>
          <p:cNvPr id="15" name="מלבן 14">
            <a:extLst>
              <a:ext uri="{FF2B5EF4-FFF2-40B4-BE49-F238E27FC236}">
                <a16:creationId xmlns:a16="http://schemas.microsoft.com/office/drawing/2014/main" id="{D1DC775C-7E00-49E4-9A1C-24F66C6DCAB3}"/>
              </a:ext>
            </a:extLst>
          </p:cNvPr>
          <p:cNvSpPr/>
          <p:nvPr/>
        </p:nvSpPr>
        <p:spPr>
          <a:xfrm>
            <a:off x="590434" y="2114550"/>
            <a:ext cx="3244691" cy="1647825"/>
          </a:xfrm>
          <a:prstGeom prst="rect">
            <a:avLst/>
          </a:prstGeom>
          <a:solidFill>
            <a:srgbClr val="262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מציין מיקום תוכן 53">
            <a:extLst>
              <a:ext uri="{FF2B5EF4-FFF2-40B4-BE49-F238E27FC236}">
                <a16:creationId xmlns:a16="http://schemas.microsoft.com/office/drawing/2014/main" id="{2BBB1153-5447-47B4-87F3-B823E73BDF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" t="67207" r="2647" b="26186"/>
          <a:stretch/>
        </p:blipFill>
        <p:spPr>
          <a:xfrm>
            <a:off x="940593" y="3348831"/>
            <a:ext cx="2807495" cy="413544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6BBD41DC-03E1-492D-A35A-50FDF9734C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188" b="67750" l="1189" r="960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204" b="28148"/>
          <a:stretch/>
        </p:blipFill>
        <p:spPr>
          <a:xfrm>
            <a:off x="606125" y="2159317"/>
            <a:ext cx="1834841" cy="1576388"/>
          </a:xfrm>
          <a:prstGeom prst="rect">
            <a:avLst/>
          </a:prstGeom>
        </p:spPr>
      </p:pic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93D6C673-6B1A-4741-8D5F-2F24D3D68BA8}"/>
              </a:ext>
            </a:extLst>
          </p:cNvPr>
          <p:cNvSpPr txBox="1"/>
          <p:nvPr/>
        </p:nvSpPr>
        <p:spPr>
          <a:xfrm>
            <a:off x="2842207" y="3097540"/>
            <a:ext cx="1008609" cy="261610"/>
          </a:xfrm>
          <a:prstGeom prst="rect">
            <a:avLst/>
          </a:prstGeom>
          <a:noFill/>
          <a:ln>
            <a:noFill/>
          </a:ln>
        </p:spPr>
        <p:txBody>
          <a:bodyPr wrap="none" rtlCol="1">
            <a:spAutoFit/>
          </a:bodyPr>
          <a:lstStyle/>
          <a:p>
            <a:pPr algn="l"/>
            <a:r>
              <a:rPr lang="he-IL" sz="105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הזן מס' רב קו</a:t>
            </a:r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89F33A3E-0275-468E-BC14-D69DFEB990F0}"/>
              </a:ext>
            </a:extLst>
          </p:cNvPr>
          <p:cNvSpPr/>
          <p:nvPr/>
        </p:nvSpPr>
        <p:spPr>
          <a:xfrm>
            <a:off x="1005220" y="3398044"/>
            <a:ext cx="2687764" cy="323850"/>
          </a:xfrm>
          <a:prstGeom prst="roundRect">
            <a:avLst>
              <a:gd name="adj" fmla="val 6799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674A3EC9-F66F-40A4-A272-65689E1C623E}"/>
              </a:ext>
            </a:extLst>
          </p:cNvPr>
          <p:cNvSpPr txBox="1"/>
          <p:nvPr/>
        </p:nvSpPr>
        <p:spPr>
          <a:xfrm>
            <a:off x="1970669" y="1762442"/>
            <a:ext cx="1743075" cy="307777"/>
          </a:xfrm>
          <a:prstGeom prst="rect">
            <a:avLst/>
          </a:prstGeom>
          <a:solidFill>
            <a:srgbClr val="262370"/>
          </a:solidFill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1400" b="1" dirty="0">
                <a:solidFill>
                  <a:srgbClr val="E6A53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פרופיל נסיעה</a:t>
            </a: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7DD61B0C-F862-48E7-A4F6-2705E3D1592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" t="55203" r="2493" b="38501"/>
          <a:stretch/>
        </p:blipFill>
        <p:spPr>
          <a:xfrm>
            <a:off x="674688" y="3801576"/>
            <a:ext cx="3073400" cy="431800"/>
          </a:xfrm>
          <a:prstGeom prst="rect">
            <a:avLst/>
          </a:prstGeom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6FE7D352-D4A3-4F19-B54D-B664C3E8A7FE}"/>
              </a:ext>
            </a:extLst>
          </p:cNvPr>
          <p:cNvSpPr/>
          <p:nvPr/>
        </p:nvSpPr>
        <p:spPr>
          <a:xfrm>
            <a:off x="752475" y="3871913"/>
            <a:ext cx="2933366" cy="308691"/>
          </a:xfrm>
          <a:prstGeom prst="rect">
            <a:avLst/>
          </a:prstGeom>
          <a:solidFill>
            <a:srgbClr val="262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rgbClr val="E6A53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בדוק פרופיל</a:t>
            </a:r>
          </a:p>
        </p:txBody>
      </p:sp>
    </p:spTree>
    <p:extLst>
      <p:ext uri="{BB962C8B-B14F-4D97-AF65-F5344CB8AC3E}">
        <p14:creationId xmlns:p14="http://schemas.microsoft.com/office/powerpoint/2010/main" val="284633008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accent2"/>
        </a:solidFill>
      </a:spPr>
      <a:bodyPr wrap="square" rtlCol="1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191</Words>
  <Application>Microsoft Office PowerPoint</Application>
  <PresentationFormat>Widescreen</PresentationFormat>
  <Paragraphs>65</Paragraphs>
  <Slides>20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Segoe UI Semibold</vt:lpstr>
      <vt:lpstr>Segoe UI Semilight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reuti.ka reuti.ka</dc:creator>
  <cp:lastModifiedBy>Eliad Karni</cp:lastModifiedBy>
  <cp:revision>41</cp:revision>
  <dcterms:created xsi:type="dcterms:W3CDTF">2020-12-15T17:19:14Z</dcterms:created>
  <dcterms:modified xsi:type="dcterms:W3CDTF">2020-12-19T15:25:41Z</dcterms:modified>
</cp:coreProperties>
</file>