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8" r:id="rId5"/>
    <p:sldId id="265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 smtClean="0">
                <a:solidFill>
                  <a:srgbClr val="FFFFFF"/>
                </a:solidFill>
              </a:rPr>
              <a:t>MHW3</a:t>
            </a: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Elian Alderuccio 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1000003425</a:t>
            </a: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30/04/2022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API SPOTIFY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4367695" y="4445758"/>
            <a:ext cx="7514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OAuth</a:t>
            </a:r>
            <a:r>
              <a:rPr lang="it-IT" dirty="0" smtClean="0"/>
              <a:t> 2.0 è un </a:t>
            </a:r>
            <a:r>
              <a:rPr lang="it-IT" b="1" dirty="0" smtClean="0">
                <a:solidFill>
                  <a:srgbClr val="FF0000"/>
                </a:solidFill>
              </a:rPr>
              <a:t>protocollo di autenticazione </a:t>
            </a:r>
            <a:r>
              <a:rPr lang="it-IT" dirty="0" smtClean="0"/>
              <a:t>per API </a:t>
            </a:r>
            <a:r>
              <a:rPr lang="it-IT" dirty="0" err="1" smtClean="0"/>
              <a:t>rest</a:t>
            </a:r>
            <a:r>
              <a:rPr lang="it-IT" dirty="0" smtClean="0"/>
              <a:t> e funziona nel seguente modo: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Il client effettua una richiesta al server di autenticazione.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Il server verifica le credenziali e restituisce un </a:t>
            </a:r>
            <a:r>
              <a:rPr lang="it-IT" dirty="0" err="1" smtClean="0"/>
              <a:t>token</a:t>
            </a:r>
            <a:r>
              <a:rPr lang="it-IT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Il client utilizza il </a:t>
            </a:r>
            <a:r>
              <a:rPr lang="it-IT" dirty="0" err="1" smtClean="0"/>
              <a:t>token</a:t>
            </a:r>
            <a:r>
              <a:rPr lang="it-IT" dirty="0" smtClean="0"/>
              <a:t> per le richieste di servizi.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367695" y="402189"/>
            <a:ext cx="7752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Spotify</a:t>
            </a:r>
            <a:r>
              <a:rPr lang="it-IT" dirty="0" smtClean="0"/>
              <a:t> è il servizio leader al mondo di streaming musicale e mette a disposizione delle API che permettono la ricerca e visualizzazione del suo immenso catalogo musicale.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527" y="1427191"/>
            <a:ext cx="5172595" cy="232766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367695" y="3974352"/>
            <a:ext cx="659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 dati dell’API di </a:t>
            </a:r>
            <a:r>
              <a:rPr lang="it-IT" dirty="0" err="1" smtClean="0"/>
              <a:t>spotify</a:t>
            </a:r>
            <a:r>
              <a:rPr lang="it-IT" dirty="0" smtClean="0"/>
              <a:t> sono disponibili tramite protocollo </a:t>
            </a:r>
            <a:r>
              <a:rPr lang="it-IT" dirty="0" err="1" smtClean="0"/>
              <a:t>OAuth</a:t>
            </a:r>
            <a:r>
              <a:rPr lang="it-IT" dirty="0" smtClean="0"/>
              <a:t> 2.0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092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API SPOTIFY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367695" y="402189"/>
            <a:ext cx="775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6" t="17759" r="8099" b="16275"/>
          <a:stretch/>
        </p:blipFill>
        <p:spPr>
          <a:xfrm>
            <a:off x="5704287" y="1808564"/>
            <a:ext cx="4952630" cy="153159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4334193" y="1325519"/>
            <a:ext cx="459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Spiegazione del processo di richiesta del </a:t>
            </a:r>
            <a:r>
              <a:rPr lang="it-IT" dirty="0" err="1" smtClean="0"/>
              <a:t>token</a:t>
            </a:r>
            <a:r>
              <a:rPr lang="it-IT" dirty="0" smtClean="0"/>
              <a:t>: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253907" y="3629446"/>
            <a:ext cx="760568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 smtClean="0"/>
              <a:t>La documentazione fornita dall’azienda per le proprie API ci impone che la richiesta venga fatta nel seguente modo: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b="1" dirty="0" smtClean="0"/>
              <a:t>Metodo</a:t>
            </a:r>
            <a:r>
              <a:rPr lang="it-IT" dirty="0" smtClean="0"/>
              <a:t>: POST che utilizziamo in quanto stiamo trasmettendo dati personali dell’utente che tramite POST non sono </a:t>
            </a:r>
            <a:r>
              <a:rPr lang="it-IT" dirty="0" smtClean="0"/>
              <a:t>visibili in chiaro.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b="1" dirty="0" smtClean="0"/>
              <a:t>Body</a:t>
            </a:r>
            <a:r>
              <a:rPr lang="it-IT" dirty="0" smtClean="0"/>
              <a:t>: </a:t>
            </a:r>
            <a:r>
              <a:rPr lang="it-IT" dirty="0" smtClean="0"/>
              <a:t>parametri in formato GET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b="1" dirty="0" err="1" smtClean="0"/>
              <a:t>Headers</a:t>
            </a:r>
            <a:r>
              <a:rPr lang="it-IT" dirty="0" smtClean="0"/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b="1" dirty="0" smtClean="0"/>
              <a:t>Content-</a:t>
            </a:r>
            <a:r>
              <a:rPr lang="it-IT" b="1" dirty="0" err="1" smtClean="0"/>
              <a:t>type</a:t>
            </a:r>
            <a:r>
              <a:rPr lang="it-IT" dirty="0" smtClean="0"/>
              <a:t>: specifica il formato dei dati inviato all’interno di una richiesta.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b="1" dirty="0" err="1" smtClean="0"/>
              <a:t>Authorization</a:t>
            </a:r>
            <a:r>
              <a:rPr lang="it-IT" dirty="0" smtClean="0"/>
              <a:t>: concatenando </a:t>
            </a:r>
            <a:r>
              <a:rPr lang="it-IT" dirty="0" err="1" smtClean="0"/>
              <a:t>client_id</a:t>
            </a:r>
            <a:r>
              <a:rPr lang="it-IT" dirty="0" smtClean="0"/>
              <a:t> e </a:t>
            </a:r>
            <a:r>
              <a:rPr lang="it-IT" dirty="0" err="1" smtClean="0"/>
              <a:t>client_secret</a:t>
            </a:r>
            <a:r>
              <a:rPr lang="it-IT" dirty="0" smtClean="0"/>
              <a:t> abbiamo accesso alle informazioni.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4364647" y="217523"/>
            <a:ext cx="7384201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 smtClean="0"/>
              <a:t>Al momento della registrazione al servizio ci vengono fornite due credenziali: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 smtClean="0"/>
              <a:t>Client-id: </a:t>
            </a:r>
            <a:r>
              <a:rPr lang="it-IT" dirty="0"/>
              <a:t>640961609b854f50af25a992598736a2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 smtClean="0"/>
              <a:t>Client-secret: c890caeb796b431c9b4d03bac590c71e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083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API SPOTIFY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4261881" y="217523"/>
            <a:ext cx="7708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Dopo aver ricevuto il </a:t>
            </a:r>
            <a:r>
              <a:rPr lang="it-IT" dirty="0" err="1" smtClean="0"/>
              <a:t>token</a:t>
            </a:r>
            <a:r>
              <a:rPr lang="it-IT" dirty="0" smtClean="0"/>
              <a:t> tramite la procedura descritta in precedenza bisogna configurare la richiesta in base alle informazioni cercate: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5" t="13872" r="5785" b="14770"/>
          <a:stretch/>
        </p:blipFill>
        <p:spPr>
          <a:xfrm>
            <a:off x="5295206" y="940062"/>
            <a:ext cx="5644887" cy="1872837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4180191" y="2973401"/>
            <a:ext cx="786638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 smtClean="0"/>
              <a:t>Questa API è stata implementata nel sito web in quanto l’ascolto di musica in moto è largamente fruito tramite l’utilizzo di Interfoni e quindi l’API prevede la ricerca di </a:t>
            </a:r>
            <a:r>
              <a:rPr lang="it-IT" dirty="0" err="1" smtClean="0"/>
              <a:t>playlists</a:t>
            </a:r>
            <a:r>
              <a:rPr lang="it-IT" dirty="0" smtClean="0"/>
              <a:t> create dalla community da ascoltare mentre si va in moto.</a:t>
            </a:r>
          </a:p>
          <a:p>
            <a:pPr>
              <a:spcAft>
                <a:spcPts val="600"/>
              </a:spcAft>
            </a:pPr>
            <a:endParaRPr lang="it-IT" dirty="0"/>
          </a:p>
          <a:p>
            <a:pPr>
              <a:spcAft>
                <a:spcPts val="600"/>
              </a:spcAft>
            </a:pPr>
            <a:r>
              <a:rPr lang="it-IT" dirty="0" smtClean="0"/>
              <a:t>L’utente che naviga il sito web quindi inserisce all’interno di una opportuna </a:t>
            </a:r>
            <a:r>
              <a:rPr lang="it-IT" dirty="0" err="1" smtClean="0"/>
              <a:t>textarea</a:t>
            </a:r>
            <a:r>
              <a:rPr lang="it-IT" dirty="0" smtClean="0"/>
              <a:t> il nome di un </a:t>
            </a:r>
            <a:r>
              <a:rPr lang="it-IT" dirty="0" err="1" smtClean="0"/>
              <a:t>topic</a:t>
            </a:r>
            <a:r>
              <a:rPr lang="it-IT" dirty="0" smtClean="0"/>
              <a:t> (es: </a:t>
            </a:r>
            <a:r>
              <a:rPr lang="it-IT" dirty="0" err="1" smtClean="0"/>
              <a:t>chill</a:t>
            </a:r>
            <a:r>
              <a:rPr lang="it-IT" dirty="0" smtClean="0"/>
              <a:t>, bike, </a:t>
            </a:r>
            <a:r>
              <a:rPr lang="it-IT" dirty="0" err="1" smtClean="0"/>
              <a:t>motorcycle</a:t>
            </a:r>
            <a:r>
              <a:rPr lang="it-IT" dirty="0" smtClean="0"/>
              <a:t>, top </a:t>
            </a:r>
            <a:r>
              <a:rPr lang="it-IT" dirty="0" smtClean="0"/>
              <a:t>50 </a:t>
            </a:r>
            <a:r>
              <a:rPr lang="it-IT" dirty="0" err="1" smtClean="0"/>
              <a:t>ecc</a:t>
            </a:r>
            <a:r>
              <a:rPr lang="it-IT" dirty="0" smtClean="0"/>
              <a:t>) </a:t>
            </a:r>
            <a:r>
              <a:rPr lang="it-IT" dirty="0" smtClean="0"/>
              <a:t>e gli  viene restituita una vista di 12 elementi composta dalle </a:t>
            </a:r>
            <a:r>
              <a:rPr lang="it-IT" dirty="0" err="1" smtClean="0"/>
              <a:t>playlist</a:t>
            </a:r>
            <a:r>
              <a:rPr lang="it-IT" dirty="0" smtClean="0"/>
              <a:t> cercate che potranno essere fruite scaricando l’</a:t>
            </a:r>
            <a:r>
              <a:rPr lang="it-IT" dirty="0" err="1" smtClean="0"/>
              <a:t>app</a:t>
            </a:r>
            <a:r>
              <a:rPr lang="it-IT" dirty="0" smtClean="0"/>
              <a:t> di </a:t>
            </a:r>
            <a:r>
              <a:rPr lang="it-IT" dirty="0" err="1" smtClean="0"/>
              <a:t>spotify</a:t>
            </a:r>
            <a:r>
              <a:rPr lang="it-IT" dirty="0" smtClean="0"/>
              <a:t>.</a:t>
            </a:r>
          </a:p>
          <a:p>
            <a:pPr>
              <a:spcAft>
                <a:spcPts val="600"/>
              </a:spcAft>
            </a:pPr>
            <a:endParaRPr lang="it-IT" dirty="0"/>
          </a:p>
          <a:p>
            <a:pPr>
              <a:spcAft>
                <a:spcPts val="600"/>
              </a:spcAft>
            </a:pPr>
            <a:r>
              <a:rPr lang="it-IT" dirty="0" smtClean="0"/>
              <a:t>Gli </a:t>
            </a:r>
            <a:r>
              <a:rPr lang="it-IT" dirty="0" err="1" smtClean="0"/>
              <a:t>items</a:t>
            </a:r>
            <a:r>
              <a:rPr lang="it-IT" dirty="0" smtClean="0"/>
              <a:t> che ci vengono ritornati dalla ricerca sono il nome della </a:t>
            </a:r>
            <a:r>
              <a:rPr lang="it-IT" dirty="0" err="1" smtClean="0"/>
              <a:t>playlist</a:t>
            </a:r>
            <a:r>
              <a:rPr lang="it-IT" dirty="0" smtClean="0"/>
              <a:t> e una immagine formata da un collage delle quattro copertine dei primi quattro brani che compongono la </a:t>
            </a:r>
            <a:r>
              <a:rPr lang="it-IT" dirty="0" err="1" smtClean="0"/>
              <a:t>playlist</a:t>
            </a:r>
            <a:r>
              <a:rPr lang="it-IT" dirty="0" smtClean="0"/>
              <a:t> (o eventualmente una sola immagine inedita).</a:t>
            </a:r>
          </a:p>
        </p:txBody>
      </p: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API MAPQUEST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367696" y="402189"/>
            <a:ext cx="7278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visualizzazione all’interno del sito è la seguente:</a:t>
            </a:r>
          </a:p>
          <a:p>
            <a:endParaRPr lang="it-IT" dirty="0" smtClean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1048520"/>
            <a:ext cx="7843830" cy="384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6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API MAPQUEST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367696" y="402189"/>
            <a:ext cx="7278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MapQuest</a:t>
            </a:r>
            <a:r>
              <a:rPr lang="it-IT" dirty="0"/>
              <a:t> </a:t>
            </a:r>
            <a:r>
              <a:rPr lang="it-IT" dirty="0" smtClean="0"/>
              <a:t>è </a:t>
            </a:r>
            <a:r>
              <a:rPr lang="it-IT" dirty="0"/>
              <a:t>un servizio web di mappatura via internet di proprietà di </a:t>
            </a:r>
            <a:r>
              <a:rPr lang="it-IT" dirty="0" smtClean="0"/>
              <a:t>Yahoo che mette a disposizione una sua API per la visualizzazione di mappe all’interno del proprio sito web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478" y="1325519"/>
            <a:ext cx="4138872" cy="196051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4367695" y="3659928"/>
            <a:ext cx="7577694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 smtClean="0"/>
              <a:t>I dati dell’API di </a:t>
            </a:r>
            <a:r>
              <a:rPr lang="it-IT" dirty="0" err="1" smtClean="0"/>
              <a:t>mapquest</a:t>
            </a:r>
            <a:r>
              <a:rPr lang="it-IT" dirty="0" smtClean="0"/>
              <a:t> sono </a:t>
            </a:r>
            <a:r>
              <a:rPr lang="it-IT" dirty="0" smtClean="0"/>
              <a:t>disponibili </a:t>
            </a:r>
            <a:r>
              <a:rPr lang="it-IT" dirty="0" smtClean="0"/>
              <a:t>tramite protocollo di autenticazione API KEY</a:t>
            </a:r>
            <a:r>
              <a:rPr lang="it-IT" dirty="0"/>
              <a:t> </a:t>
            </a:r>
            <a:r>
              <a:rPr lang="it-IT" dirty="0" smtClean="0"/>
              <a:t>il quale funziona nel seguente modo: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 smtClean="0"/>
              <a:t>Quando ci registriamo al servizio per utilizzare l’API, l’azienda ci fornisce una KEY univoca.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 smtClean="0"/>
              <a:t>Tale KEY deve essere allegata a ogni </a:t>
            </a:r>
            <a:r>
              <a:rPr lang="it-IT" dirty="0" smtClean="0"/>
              <a:t>richiesta come parametro GET.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Questo metodo pone problemi di sicurezza </a:t>
            </a:r>
            <a:r>
              <a:rPr lang="it-IT" dirty="0"/>
              <a:t>in quanto </a:t>
            </a:r>
            <a:r>
              <a:rPr lang="it-IT" dirty="0" smtClean="0"/>
              <a:t>se si aggiunge </a:t>
            </a:r>
            <a:r>
              <a:rPr lang="it-IT" dirty="0"/>
              <a:t>l’API </a:t>
            </a:r>
            <a:r>
              <a:rPr lang="it-IT" dirty="0" smtClean="0"/>
              <a:t>KEY</a:t>
            </a:r>
            <a:r>
              <a:rPr lang="it-IT" dirty="0" smtClean="0"/>
              <a:t> </a:t>
            </a:r>
            <a:r>
              <a:rPr lang="it-IT" dirty="0"/>
              <a:t>come variabile JavaScript, chiunque </a:t>
            </a:r>
            <a:r>
              <a:rPr lang="it-IT" dirty="0" smtClean="0"/>
              <a:t>la </a:t>
            </a:r>
            <a:r>
              <a:rPr lang="it-IT" dirty="0"/>
              <a:t>può </a:t>
            </a:r>
            <a:r>
              <a:rPr lang="it-IT" dirty="0" smtClean="0"/>
              <a:t>leggere anche </a:t>
            </a:r>
            <a:r>
              <a:rPr lang="it-IT" dirty="0"/>
              <a:t>se </a:t>
            </a:r>
            <a:r>
              <a:rPr lang="it-IT" dirty="0" smtClean="0"/>
              <a:t>essa non è salvata </a:t>
            </a:r>
            <a:r>
              <a:rPr lang="it-IT" dirty="0"/>
              <a:t>come variabile, </a:t>
            </a:r>
            <a:r>
              <a:rPr lang="it-IT" dirty="0" smtClean="0"/>
              <a:t>ma recuperata dinamicamente </a:t>
            </a:r>
            <a:r>
              <a:rPr lang="it-IT" dirty="0"/>
              <a:t>(es. tramite </a:t>
            </a:r>
            <a:r>
              <a:rPr lang="it-IT" dirty="0" err="1"/>
              <a:t>fetch</a:t>
            </a:r>
            <a:r>
              <a:rPr lang="it-IT" dirty="0"/>
              <a:t>) e in sicurezza (es. tramite </a:t>
            </a:r>
            <a:r>
              <a:rPr lang="it-IT" dirty="0" smtClean="0"/>
              <a:t>HTTPS).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163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API MAPQUEST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367696" y="402189"/>
            <a:ext cx="7278436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documentazione dell’API di </a:t>
            </a:r>
            <a:r>
              <a:rPr lang="it-IT" dirty="0" err="1" smtClean="0"/>
              <a:t>mapquest</a:t>
            </a:r>
            <a:r>
              <a:rPr lang="it-IT" dirty="0" smtClean="0"/>
              <a:t> impone di aggiungere un link a un file </a:t>
            </a:r>
            <a:r>
              <a:rPr lang="it-IT" dirty="0" err="1" smtClean="0"/>
              <a:t>css</a:t>
            </a:r>
            <a:r>
              <a:rPr lang="it-IT" dirty="0" smtClean="0"/>
              <a:t> e un file </a:t>
            </a:r>
            <a:r>
              <a:rPr lang="it-IT" dirty="0" err="1" smtClean="0"/>
              <a:t>js</a:t>
            </a:r>
            <a:r>
              <a:rPr lang="it-IT" dirty="0" smtClean="0"/>
              <a:t> </a:t>
            </a:r>
            <a:r>
              <a:rPr lang="it-IT" dirty="0" smtClean="0"/>
              <a:t>che </a:t>
            </a:r>
            <a:r>
              <a:rPr lang="it-IT" dirty="0" smtClean="0"/>
              <a:t>permettono </a:t>
            </a:r>
            <a:r>
              <a:rPr lang="it-IT" dirty="0" smtClean="0"/>
              <a:t>la costruzione della mappa all’interno del sito web:</a:t>
            </a:r>
          </a:p>
          <a:p>
            <a:endParaRPr lang="en-US" sz="800" dirty="0" smtClean="0"/>
          </a:p>
          <a:p>
            <a:r>
              <a:rPr lang="en-US" sz="1200" b="1" dirty="0" smtClean="0"/>
              <a:t>&lt;</a:t>
            </a:r>
            <a:r>
              <a:rPr lang="en-US" sz="1200" b="1" dirty="0"/>
              <a:t>link </a:t>
            </a:r>
            <a:r>
              <a:rPr lang="en-US" sz="1200" b="1" i="1" dirty="0"/>
              <a:t>type</a:t>
            </a:r>
            <a:r>
              <a:rPr lang="en-US" sz="1200" b="1" dirty="0"/>
              <a:t>="text/</a:t>
            </a:r>
            <a:r>
              <a:rPr lang="en-US" sz="1200" b="1" dirty="0" err="1"/>
              <a:t>css</a:t>
            </a:r>
            <a:r>
              <a:rPr lang="en-US" sz="1200" b="1" dirty="0"/>
              <a:t>" </a:t>
            </a:r>
            <a:r>
              <a:rPr lang="en-US" sz="1200" b="1" i="1" dirty="0" err="1"/>
              <a:t>rel</a:t>
            </a:r>
            <a:r>
              <a:rPr lang="en-US" sz="1200" b="1" dirty="0"/>
              <a:t>="</a:t>
            </a:r>
            <a:r>
              <a:rPr lang="en-US" sz="1200" b="1" dirty="0" smtClean="0"/>
              <a:t>stylesheet“ </a:t>
            </a:r>
            <a:r>
              <a:rPr lang="en-US" sz="1200" b="1" i="1" dirty="0" err="1" smtClean="0"/>
              <a:t>href</a:t>
            </a:r>
            <a:r>
              <a:rPr lang="en-US" sz="1200" b="1" dirty="0"/>
              <a:t>="https://api.mqcdn.com/</a:t>
            </a:r>
            <a:r>
              <a:rPr lang="en-US" sz="1200" b="1" dirty="0" err="1"/>
              <a:t>sdk</a:t>
            </a:r>
            <a:r>
              <a:rPr lang="en-US" sz="1200" b="1" dirty="0"/>
              <a:t>/</a:t>
            </a:r>
            <a:r>
              <a:rPr lang="en-US" sz="1200" b="1" dirty="0" err="1"/>
              <a:t>mapquest-js</a:t>
            </a:r>
            <a:r>
              <a:rPr lang="en-US" sz="1200" b="1" dirty="0"/>
              <a:t>/v1.3.2/mapquest.css"/&gt;</a:t>
            </a:r>
          </a:p>
          <a:p>
            <a:r>
              <a:rPr lang="it-IT" sz="1200" b="1" dirty="0"/>
              <a:t>&lt;script </a:t>
            </a:r>
            <a:r>
              <a:rPr lang="it-IT" sz="1200" b="1" i="1" dirty="0" err="1"/>
              <a:t>src</a:t>
            </a:r>
            <a:r>
              <a:rPr lang="it-IT" sz="1200" b="1" dirty="0"/>
              <a:t>="https://api.mqcdn.com/sdk/mapquest-js/v1.3.2/mapquest.js"&gt;&lt;/script&gt;</a:t>
            </a:r>
          </a:p>
          <a:p>
            <a:endParaRPr lang="it-IT" sz="800" dirty="0" smtClean="0"/>
          </a:p>
          <a:p>
            <a:r>
              <a:rPr lang="it-IT" dirty="0" smtClean="0"/>
              <a:t>Inoltre </a:t>
            </a:r>
            <a:r>
              <a:rPr lang="it-IT" dirty="0" smtClean="0"/>
              <a:t>per quanto riguarda la richiesta </a:t>
            </a:r>
            <a:r>
              <a:rPr lang="it-IT" dirty="0" err="1" smtClean="0"/>
              <a:t>javascript</a:t>
            </a:r>
            <a:r>
              <a:rPr lang="it-IT" dirty="0" smtClean="0"/>
              <a:t> bisogna costruire un elemento di tipo </a:t>
            </a:r>
            <a:r>
              <a:rPr lang="it-IT" dirty="0" err="1" smtClean="0"/>
              <a:t>map</a:t>
            </a:r>
            <a:r>
              <a:rPr lang="it-IT" dirty="0" smtClean="0"/>
              <a:t> come segue:</a:t>
            </a:r>
          </a:p>
          <a:p>
            <a:endParaRPr lang="it-IT" dirty="0" smtClean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9" t="19676" r="7871" b="20801"/>
          <a:stretch/>
        </p:blipFill>
        <p:spPr>
          <a:xfrm>
            <a:off x="5752408" y="2516628"/>
            <a:ext cx="4517349" cy="125654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4328695" y="3783306"/>
            <a:ext cx="7569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 parametri richiesti sono quelli di: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 smtClean="0"/>
              <a:t>Centro mappa</a:t>
            </a:r>
            <a:r>
              <a:rPr lang="it-IT" dirty="0" smtClean="0"/>
              <a:t>: ovvero i parametri di latitudine e longitudine nei quali la mappa sarà centrata non appena </a:t>
            </a:r>
            <a:r>
              <a:rPr lang="it-IT" dirty="0" smtClean="0"/>
              <a:t>visualizzata </a:t>
            </a:r>
            <a:r>
              <a:rPr lang="it-IT" dirty="0" smtClean="0"/>
              <a:t>(nello specifico dell’esempio i valori corrispondono alla Cittadella Universitaria dell’</a:t>
            </a:r>
            <a:r>
              <a:rPr lang="it-IT" dirty="0" err="1" smtClean="0"/>
              <a:t>Unict</a:t>
            </a:r>
            <a:r>
              <a:rPr lang="it-IT" dirty="0" smtClean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 smtClean="0"/>
              <a:t>Zoom</a:t>
            </a:r>
            <a:r>
              <a:rPr lang="it-IT" dirty="0" smtClean="0"/>
              <a:t>: quanto zoom si vuole sul centro della mappa non appena verrà visualizzata 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191834" y="5537632"/>
            <a:ext cx="7569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mappa sarà completamente fruibile dall’utente che navigherà all’interno del sito web ed è stata implementata perché ogni motociclista utilizza servizi come </a:t>
            </a:r>
            <a:r>
              <a:rPr lang="it-IT" dirty="0" err="1" smtClean="0"/>
              <a:t>mapquest</a:t>
            </a:r>
            <a:r>
              <a:rPr lang="it-IT" dirty="0" smtClean="0"/>
              <a:t> per scegliere gli itinerari dei suoi giri in moto generalmente domenicali.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18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API MAPQUEST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367696" y="402189"/>
            <a:ext cx="7278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visualizzazione all’interno del sito è la seguente:</a:t>
            </a:r>
          </a:p>
          <a:p>
            <a:endParaRPr lang="it-IT" dirty="0" smtClean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l="15278" t="23169" r="50664" b="14939"/>
          <a:stretch/>
        </p:blipFill>
        <p:spPr>
          <a:xfrm>
            <a:off x="4905054" y="975534"/>
            <a:ext cx="6672887" cy="444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4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661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MHW3</vt:lpstr>
      <vt:lpstr>API SPOTIFY</vt:lpstr>
      <vt:lpstr>API SPOTIFY</vt:lpstr>
      <vt:lpstr>API SPOTIFY</vt:lpstr>
      <vt:lpstr>API MAPQUEST</vt:lpstr>
      <vt:lpstr>API MAPQUEST</vt:lpstr>
      <vt:lpstr>API MAPQUEST</vt:lpstr>
      <vt:lpstr>API MAPQUEST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Elian</cp:lastModifiedBy>
  <cp:revision>120</cp:revision>
  <dcterms:created xsi:type="dcterms:W3CDTF">2021-03-24T16:57:46Z</dcterms:created>
  <dcterms:modified xsi:type="dcterms:W3CDTF">2022-04-30T15:03:35Z</dcterms:modified>
</cp:coreProperties>
</file>