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6_DA8094DB.xml" ContentType="application/vnd.ms-powerpoint.comments+xml"/>
  <Override PartName="/ppt/comments/modernComment_109_3D23159F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94BE26C-D9D9-9FFB-0EF3-35D93BA7FE32}" name="Eliana Cepeda" initials="EC" userId="bdccd46f7775207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662207-069D-45BF-9CF4-F57257F4F8E0}" v="1987" dt="2021-10-06T00:12:53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06_DA8094D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CBB297B-2E7A-45DF-9396-889345DF216D}" authorId="{094BE26C-D9D9-9FFB-0EF3-35D93BA7FE32}" created="2021-10-05T23:03:22.894">
    <pc:sldMkLst xmlns:pc="http://schemas.microsoft.com/office/powerpoint/2013/main/command">
      <pc:docMk/>
      <pc:sldMk cId="3665859803" sldId="262"/>
    </pc:sldMkLst>
    <p188:txBody>
      <a:bodyPr/>
      <a:lstStyle/>
      <a:p>
        <a:r>
          <a:rPr lang="es-ES"/>
          <a:t>esta es la pagina de inicio del cliente reciclador</a:t>
        </a:r>
      </a:p>
    </p188:txBody>
  </p188:cm>
</p188:cmLst>
</file>

<file path=ppt/comments/modernComment_109_3D23159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069BC91-504F-4C7D-8C18-D19595B45789}" authorId="{094BE26C-D9D9-9FFB-0EF3-35D93BA7FE32}" created="2021-10-05T23:03:22.894">
    <pc:sldMkLst xmlns:pc="http://schemas.microsoft.com/office/powerpoint/2013/main/command">
      <pc:docMk/>
      <pc:sldMk cId="3665859803" sldId="262"/>
    </pc:sldMkLst>
    <p188:txBody>
      <a:bodyPr/>
      <a:lstStyle/>
      <a:p>
        <a:r>
          <a:rPr lang="es-ES"/>
          <a:t>esta es la pagina de inicio del domiciliario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6_DA8094DB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9_3D23159F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Forma&#10;&#10;Descripción generada automáticamente">
            <a:extLst>
              <a:ext uri="{FF2B5EF4-FFF2-40B4-BE49-F238E27FC236}">
                <a16:creationId xmlns:a16="http://schemas.microsoft.com/office/drawing/2014/main" id="{A151FD2A-52C5-4EAC-91EF-57C1A83B5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230" y="2140982"/>
            <a:ext cx="2743200" cy="257603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A21773B-3E6C-4A8A-B908-250CD5636AC1}"/>
              </a:ext>
            </a:extLst>
          </p:cNvPr>
          <p:cNvSpPr txBox="1"/>
          <p:nvPr/>
        </p:nvSpPr>
        <p:spPr>
          <a:xfrm>
            <a:off x="4371975" y="762000"/>
            <a:ext cx="30861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>
                <a:latin typeface="Bookman Old Style"/>
                <a:cs typeface="Calibri"/>
              </a:rPr>
              <a:t>Bienvenido a </a:t>
            </a:r>
            <a:r>
              <a:rPr lang="es-ES" sz="2800" dirty="0" err="1">
                <a:latin typeface="Bookman Old Style"/>
                <a:cs typeface="Calibri"/>
              </a:rPr>
              <a:t>RecyclingShop</a:t>
            </a:r>
            <a:endParaRPr lang="es-ES" sz="2800">
              <a:latin typeface="Bookman Old Style"/>
              <a:cs typeface="Calibri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0B5C9F-A74B-4081-BC91-01CB86044326}"/>
              </a:ext>
            </a:extLst>
          </p:cNvPr>
          <p:cNvSpPr/>
          <p:nvPr/>
        </p:nvSpPr>
        <p:spPr>
          <a:xfrm>
            <a:off x="3676650" y="4924425"/>
            <a:ext cx="2000250" cy="106680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ea typeface="+mn-lt"/>
                <a:cs typeface="+mn-lt"/>
              </a:rPr>
              <a:t>Si eres un usuario nuevo regístrate </a:t>
            </a:r>
            <a:r>
              <a:rPr lang="es-ES" dirty="0">
                <a:solidFill>
                  <a:srgbClr val="00B050"/>
                </a:solidFill>
                <a:ea typeface="+mn-lt"/>
                <a:cs typeface="+mn-lt"/>
              </a:rPr>
              <a:t>aquí</a:t>
            </a:r>
            <a:endParaRPr lang="es-ES">
              <a:solidFill>
                <a:srgbClr val="00B050"/>
              </a:solidFill>
              <a:cs typeface="Calibri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0280587-494B-445E-BA33-BABE49EE2268}"/>
              </a:ext>
            </a:extLst>
          </p:cNvPr>
          <p:cNvSpPr/>
          <p:nvPr/>
        </p:nvSpPr>
        <p:spPr>
          <a:xfrm>
            <a:off x="6543675" y="4924425"/>
            <a:ext cx="1943100" cy="1066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cs typeface="Calibri"/>
              </a:rPr>
              <a:t>Log 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381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54E640E-08D6-47C0-BB00-115709C8FB6E}"/>
              </a:ext>
            </a:extLst>
          </p:cNvPr>
          <p:cNvSpPr txBox="1"/>
          <p:nvPr/>
        </p:nvSpPr>
        <p:spPr>
          <a:xfrm>
            <a:off x="4724400" y="40957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>
                <a:cs typeface="Calibri"/>
              </a:rPr>
              <a:t>Pedidos a tomar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0AF56DA-DC40-4D1E-B2BB-042B6E5C3AF8}"/>
              </a:ext>
            </a:extLst>
          </p:cNvPr>
          <p:cNvSpPr/>
          <p:nvPr/>
        </p:nvSpPr>
        <p:spPr>
          <a:xfrm>
            <a:off x="1457324" y="1571624"/>
            <a:ext cx="6867525" cy="419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Recoger reciclaje                                       dirección                       cantidad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F1E0D84-BCD1-44A0-B8D9-5938E1AD1356}"/>
              </a:ext>
            </a:extLst>
          </p:cNvPr>
          <p:cNvSpPr/>
          <p:nvPr/>
        </p:nvSpPr>
        <p:spPr>
          <a:xfrm>
            <a:off x="1457324" y="2171699"/>
            <a:ext cx="6867525" cy="419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Recoger reciclaje                                       dirección                       cantidad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CBEB4AF-1E4B-4DCB-90E6-DBC043BD8918}"/>
              </a:ext>
            </a:extLst>
          </p:cNvPr>
          <p:cNvSpPr/>
          <p:nvPr/>
        </p:nvSpPr>
        <p:spPr>
          <a:xfrm>
            <a:off x="1457324" y="2800349"/>
            <a:ext cx="6867525" cy="419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Entregar producto                                     dirección                       cantidad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25221B2-5F4A-46A4-A887-BF78CC28F09E}"/>
              </a:ext>
            </a:extLst>
          </p:cNvPr>
          <p:cNvSpPr/>
          <p:nvPr/>
        </p:nvSpPr>
        <p:spPr>
          <a:xfrm>
            <a:off x="1457324" y="3486149"/>
            <a:ext cx="6867525" cy="419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Recoger reciclaje                                       dirección                       cantidad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036C680-DE85-4457-80CF-FDAC9BE82362}"/>
              </a:ext>
            </a:extLst>
          </p:cNvPr>
          <p:cNvSpPr/>
          <p:nvPr/>
        </p:nvSpPr>
        <p:spPr>
          <a:xfrm>
            <a:off x="1457324" y="4143374"/>
            <a:ext cx="6867525" cy="419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Recoger reciclaje                                       dirección                       cantidad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DC08E08-7333-4223-9713-D0DACFC9E6BC}"/>
              </a:ext>
            </a:extLst>
          </p:cNvPr>
          <p:cNvSpPr/>
          <p:nvPr/>
        </p:nvSpPr>
        <p:spPr>
          <a:xfrm>
            <a:off x="1457324" y="4838699"/>
            <a:ext cx="6867525" cy="419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Recoger reciclaje                                       dirección                       cantidad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613A401-BF88-4C00-8514-08F88F77FE4C}"/>
              </a:ext>
            </a:extLst>
          </p:cNvPr>
          <p:cNvSpPr/>
          <p:nvPr/>
        </p:nvSpPr>
        <p:spPr>
          <a:xfrm>
            <a:off x="1457324" y="5495924"/>
            <a:ext cx="6867525" cy="419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Entregar producto                                    dirección                       cantidad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5A5FA4C-5B63-4434-881A-BD57B2116122}"/>
              </a:ext>
            </a:extLst>
          </p:cNvPr>
          <p:cNvSpPr/>
          <p:nvPr/>
        </p:nvSpPr>
        <p:spPr>
          <a:xfrm>
            <a:off x="9144000" y="1581150"/>
            <a:ext cx="1504950" cy="409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Tomar pedido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6798A6C8-AF90-4E99-8607-E65956E65D6D}"/>
              </a:ext>
            </a:extLst>
          </p:cNvPr>
          <p:cNvSpPr/>
          <p:nvPr/>
        </p:nvSpPr>
        <p:spPr>
          <a:xfrm>
            <a:off x="9144000" y="2181224"/>
            <a:ext cx="1504950" cy="409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Tomar pedido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8C56CE7-116A-44B1-911C-87D482880F6D}"/>
              </a:ext>
            </a:extLst>
          </p:cNvPr>
          <p:cNvSpPr/>
          <p:nvPr/>
        </p:nvSpPr>
        <p:spPr>
          <a:xfrm>
            <a:off x="9144000" y="2809874"/>
            <a:ext cx="1504950" cy="409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Tomar pedido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B154680-2D11-4BFD-8982-14343943976D}"/>
              </a:ext>
            </a:extLst>
          </p:cNvPr>
          <p:cNvSpPr/>
          <p:nvPr/>
        </p:nvSpPr>
        <p:spPr>
          <a:xfrm>
            <a:off x="9144000" y="3495674"/>
            <a:ext cx="1504950" cy="409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Tomar pedido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80E662E-7DCB-4858-A7A6-299BF8C1D548}"/>
              </a:ext>
            </a:extLst>
          </p:cNvPr>
          <p:cNvSpPr/>
          <p:nvPr/>
        </p:nvSpPr>
        <p:spPr>
          <a:xfrm>
            <a:off x="9144000" y="4152899"/>
            <a:ext cx="1504950" cy="409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Tomar pedido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5E2B704-6471-4121-B0F9-EA74BCB81E9F}"/>
              </a:ext>
            </a:extLst>
          </p:cNvPr>
          <p:cNvSpPr/>
          <p:nvPr/>
        </p:nvSpPr>
        <p:spPr>
          <a:xfrm>
            <a:off x="9144000" y="4848224"/>
            <a:ext cx="1504950" cy="409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Tomar pedido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19A77627-FB95-4F75-9E0D-2315681E9619}"/>
              </a:ext>
            </a:extLst>
          </p:cNvPr>
          <p:cNvSpPr/>
          <p:nvPr/>
        </p:nvSpPr>
        <p:spPr>
          <a:xfrm>
            <a:off x="9144000" y="5505449"/>
            <a:ext cx="1504950" cy="409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Tomar pedido</a:t>
            </a:r>
          </a:p>
        </p:txBody>
      </p:sp>
    </p:spTree>
    <p:extLst>
      <p:ext uri="{BB962C8B-B14F-4D97-AF65-F5344CB8AC3E}">
        <p14:creationId xmlns:p14="http://schemas.microsoft.com/office/powerpoint/2010/main" val="145665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229BCAC-5F3D-4021-9276-9AD78B554153}"/>
              </a:ext>
            </a:extLst>
          </p:cNvPr>
          <p:cNvSpPr txBox="1"/>
          <p:nvPr/>
        </p:nvSpPr>
        <p:spPr>
          <a:xfrm>
            <a:off x="1238250" y="685800"/>
            <a:ext cx="51244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Para registrarse llene el siguiente formulario</a:t>
            </a:r>
            <a:endParaRPr lang="es-ES" dirty="0" err="1">
              <a:cs typeface="Calibri"/>
            </a:endParaRPr>
          </a:p>
          <a:p>
            <a:endParaRPr lang="es-ES" dirty="0">
              <a:cs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3EB5638-1DF6-42EE-822F-D8F49B6B7F7B}"/>
              </a:ext>
            </a:extLst>
          </p:cNvPr>
          <p:cNvSpPr txBox="1"/>
          <p:nvPr/>
        </p:nvSpPr>
        <p:spPr>
          <a:xfrm>
            <a:off x="1238250" y="1504950"/>
            <a:ext cx="38671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cs typeface="Calibri"/>
              </a:rPr>
              <a:t>1. ¿Qué tipo de usuario quieres crear?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3941873-048E-4A3D-9E05-5BDDF9F747EE}"/>
              </a:ext>
            </a:extLst>
          </p:cNvPr>
          <p:cNvSpPr/>
          <p:nvPr/>
        </p:nvSpPr>
        <p:spPr>
          <a:xfrm>
            <a:off x="1428750" y="2200275"/>
            <a:ext cx="1676400" cy="933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Usuario Reciclador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CACA07B-66DD-4021-9359-BB201CC34853}"/>
              </a:ext>
            </a:extLst>
          </p:cNvPr>
          <p:cNvSpPr/>
          <p:nvPr/>
        </p:nvSpPr>
        <p:spPr>
          <a:xfrm>
            <a:off x="3800475" y="2200275"/>
            <a:ext cx="1676400" cy="933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Domiciliario</a:t>
            </a:r>
          </a:p>
        </p:txBody>
      </p:sp>
    </p:spTree>
    <p:extLst>
      <p:ext uri="{BB962C8B-B14F-4D97-AF65-F5344CB8AC3E}">
        <p14:creationId xmlns:p14="http://schemas.microsoft.com/office/powerpoint/2010/main" val="11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F1057C4-61DC-4B3A-892E-43743216DF98}"/>
              </a:ext>
            </a:extLst>
          </p:cNvPr>
          <p:cNvSpPr txBox="1"/>
          <p:nvPr/>
        </p:nvSpPr>
        <p:spPr>
          <a:xfrm>
            <a:off x="3581400" y="590550"/>
            <a:ext cx="5029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>
                <a:latin typeface="Bookman Old Style"/>
                <a:cs typeface="Calibri"/>
              </a:rPr>
              <a:t>Regístrate como Reciclador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C1AC632-9FFB-4F72-9224-EB864D3015E2}"/>
              </a:ext>
            </a:extLst>
          </p:cNvPr>
          <p:cNvSpPr/>
          <p:nvPr/>
        </p:nvSpPr>
        <p:spPr>
          <a:xfrm>
            <a:off x="1952625" y="1828800"/>
            <a:ext cx="3257550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>
                    <a:lumMod val="75000"/>
                  </a:schemeClr>
                </a:solidFill>
                <a:cs typeface="Calibri"/>
              </a:rPr>
              <a:t>Su nombre y apellido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325150D-DD6B-43D5-B26E-15AE2792A97F}"/>
              </a:ext>
            </a:extLst>
          </p:cNvPr>
          <p:cNvSpPr/>
          <p:nvPr/>
        </p:nvSpPr>
        <p:spPr>
          <a:xfrm>
            <a:off x="1952624" y="2324100"/>
            <a:ext cx="3257550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bg1">
                    <a:lumMod val="75000"/>
                  </a:schemeClr>
                </a:solidFill>
                <a:cs typeface="Calibri"/>
              </a:rPr>
              <a:t>Nombre de usuario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E43E9A8-B460-45A6-A326-B512AD1956BD}"/>
              </a:ext>
            </a:extLst>
          </p:cNvPr>
          <p:cNvSpPr/>
          <p:nvPr/>
        </p:nvSpPr>
        <p:spPr>
          <a:xfrm>
            <a:off x="1952624" y="3429000"/>
            <a:ext cx="3257550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bg1">
                    <a:lumMod val="75000"/>
                  </a:schemeClr>
                </a:solidFill>
                <a:cs typeface="Calibri"/>
              </a:rPr>
              <a:t>contraseña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88104FA-55E9-4BCB-98C6-D3093E69ACB7}"/>
              </a:ext>
            </a:extLst>
          </p:cNvPr>
          <p:cNvSpPr/>
          <p:nvPr/>
        </p:nvSpPr>
        <p:spPr>
          <a:xfrm>
            <a:off x="1952624" y="2876550"/>
            <a:ext cx="3257550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bg1">
                    <a:lumMod val="75000"/>
                  </a:schemeClr>
                </a:solidFill>
                <a:cs typeface="Calibri"/>
              </a:rPr>
              <a:t>Correo electrónico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5EF1FD6-C239-4E6E-B44C-0E6535053A71}"/>
              </a:ext>
            </a:extLst>
          </p:cNvPr>
          <p:cNvSpPr/>
          <p:nvPr/>
        </p:nvSpPr>
        <p:spPr>
          <a:xfrm>
            <a:off x="1952624" y="3990975"/>
            <a:ext cx="3257550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bg1">
                    <a:lumMod val="75000"/>
                  </a:schemeClr>
                </a:solidFill>
                <a:cs typeface="Calibri"/>
              </a:rPr>
              <a:t>Confirme su contraseña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84941D4-F383-470A-AD77-6277970C47A5}"/>
              </a:ext>
            </a:extLst>
          </p:cNvPr>
          <p:cNvSpPr/>
          <p:nvPr/>
        </p:nvSpPr>
        <p:spPr>
          <a:xfrm>
            <a:off x="1952624" y="4552950"/>
            <a:ext cx="3257550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bg1">
                    <a:lumMod val="75000"/>
                  </a:schemeClr>
                </a:solidFill>
                <a:cs typeface="Calibri"/>
              </a:rPr>
              <a:t>dirección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9A10EF3-82F1-450C-A1A6-5965D9F455D5}"/>
              </a:ext>
            </a:extLst>
          </p:cNvPr>
          <p:cNvSpPr/>
          <p:nvPr/>
        </p:nvSpPr>
        <p:spPr>
          <a:xfrm>
            <a:off x="6038850" y="4953000"/>
            <a:ext cx="1676400" cy="590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Guardar</a:t>
            </a:r>
          </a:p>
        </p:txBody>
      </p:sp>
    </p:spTree>
    <p:extLst>
      <p:ext uri="{BB962C8B-B14F-4D97-AF65-F5344CB8AC3E}">
        <p14:creationId xmlns:p14="http://schemas.microsoft.com/office/powerpoint/2010/main" val="26557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F1057C4-61DC-4B3A-892E-43743216DF98}"/>
              </a:ext>
            </a:extLst>
          </p:cNvPr>
          <p:cNvSpPr txBox="1"/>
          <p:nvPr/>
        </p:nvSpPr>
        <p:spPr>
          <a:xfrm>
            <a:off x="3581400" y="590550"/>
            <a:ext cx="52959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>
                <a:latin typeface="Bookman Old Style"/>
                <a:cs typeface="Calibri"/>
              </a:rPr>
              <a:t>Regístrate como Domiciliario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C1AC632-9FFB-4F72-9224-EB864D3015E2}"/>
              </a:ext>
            </a:extLst>
          </p:cNvPr>
          <p:cNvSpPr/>
          <p:nvPr/>
        </p:nvSpPr>
        <p:spPr>
          <a:xfrm>
            <a:off x="1952625" y="1828800"/>
            <a:ext cx="3257550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>
                    <a:lumMod val="75000"/>
                  </a:schemeClr>
                </a:solidFill>
                <a:cs typeface="Calibri"/>
              </a:rPr>
              <a:t>Su nombre y apellido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325150D-DD6B-43D5-B26E-15AE2792A97F}"/>
              </a:ext>
            </a:extLst>
          </p:cNvPr>
          <p:cNvSpPr/>
          <p:nvPr/>
        </p:nvSpPr>
        <p:spPr>
          <a:xfrm>
            <a:off x="1952624" y="2324100"/>
            <a:ext cx="3257550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bg1">
                    <a:lumMod val="75000"/>
                  </a:schemeClr>
                </a:solidFill>
                <a:cs typeface="Calibri"/>
              </a:rPr>
              <a:t>Nombre de usuario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E43E9A8-B460-45A6-A326-B512AD1956BD}"/>
              </a:ext>
            </a:extLst>
          </p:cNvPr>
          <p:cNvSpPr/>
          <p:nvPr/>
        </p:nvSpPr>
        <p:spPr>
          <a:xfrm>
            <a:off x="1952624" y="3429000"/>
            <a:ext cx="3257550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bg1">
                    <a:lumMod val="75000"/>
                  </a:schemeClr>
                </a:solidFill>
                <a:cs typeface="Calibri"/>
              </a:rPr>
              <a:t>contraseña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88104FA-55E9-4BCB-98C6-D3093E69ACB7}"/>
              </a:ext>
            </a:extLst>
          </p:cNvPr>
          <p:cNvSpPr/>
          <p:nvPr/>
        </p:nvSpPr>
        <p:spPr>
          <a:xfrm>
            <a:off x="1952624" y="2876550"/>
            <a:ext cx="3257550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bg1">
                    <a:lumMod val="75000"/>
                  </a:schemeClr>
                </a:solidFill>
                <a:cs typeface="Calibri"/>
              </a:rPr>
              <a:t>Correo electrónico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5EF1FD6-C239-4E6E-B44C-0E6535053A71}"/>
              </a:ext>
            </a:extLst>
          </p:cNvPr>
          <p:cNvSpPr/>
          <p:nvPr/>
        </p:nvSpPr>
        <p:spPr>
          <a:xfrm>
            <a:off x="1952624" y="3990975"/>
            <a:ext cx="3257550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bg1">
                    <a:lumMod val="75000"/>
                  </a:schemeClr>
                </a:solidFill>
                <a:cs typeface="Calibri"/>
              </a:rPr>
              <a:t>Confirme su contraseña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84941D4-F383-470A-AD77-6277970C47A5}"/>
              </a:ext>
            </a:extLst>
          </p:cNvPr>
          <p:cNvSpPr/>
          <p:nvPr/>
        </p:nvSpPr>
        <p:spPr>
          <a:xfrm>
            <a:off x="1952624" y="4552950"/>
            <a:ext cx="3257550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bg1">
                    <a:lumMod val="75000"/>
                  </a:schemeClr>
                </a:solidFill>
                <a:cs typeface="Calibri"/>
              </a:rPr>
              <a:t>cédula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9A10EF3-82F1-450C-A1A6-5965D9F455D5}"/>
              </a:ext>
            </a:extLst>
          </p:cNvPr>
          <p:cNvSpPr/>
          <p:nvPr/>
        </p:nvSpPr>
        <p:spPr>
          <a:xfrm>
            <a:off x="6096000" y="5248275"/>
            <a:ext cx="1676400" cy="590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Guardar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7F2D203-4C92-4AED-B725-B961B239AD05}"/>
              </a:ext>
            </a:extLst>
          </p:cNvPr>
          <p:cNvSpPr/>
          <p:nvPr/>
        </p:nvSpPr>
        <p:spPr>
          <a:xfrm>
            <a:off x="1952624" y="5038724"/>
            <a:ext cx="3267075" cy="504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bg1">
                    <a:lumMod val="75000"/>
                  </a:schemeClr>
                </a:solidFill>
                <a:cs typeface="Calibri"/>
              </a:rPr>
              <a:t>Tipo de vehículo</a:t>
            </a:r>
          </a:p>
        </p:txBody>
      </p:sp>
    </p:spTree>
    <p:extLst>
      <p:ext uri="{BB962C8B-B14F-4D97-AF65-F5344CB8AC3E}">
        <p14:creationId xmlns:p14="http://schemas.microsoft.com/office/powerpoint/2010/main" val="250563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65238E8-9ECC-49D0-97B9-1690C5615C29}"/>
              </a:ext>
            </a:extLst>
          </p:cNvPr>
          <p:cNvSpPr txBox="1"/>
          <p:nvPr/>
        </p:nvSpPr>
        <p:spPr>
          <a:xfrm>
            <a:off x="4276725" y="819150"/>
            <a:ext cx="36385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>
                <a:latin typeface="Bookman Old Style"/>
              </a:rPr>
              <a:t>Bienvenido a Log in</a:t>
            </a:r>
            <a:endParaRPr lang="es-ES" sz="2800" dirty="0">
              <a:latin typeface="Bookman Old Style"/>
              <a:cs typeface="Calibri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D21F03B-EF44-4817-B44C-6385D16C9317}"/>
              </a:ext>
            </a:extLst>
          </p:cNvPr>
          <p:cNvSpPr/>
          <p:nvPr/>
        </p:nvSpPr>
        <p:spPr>
          <a:xfrm>
            <a:off x="4371974" y="2057400"/>
            <a:ext cx="3257550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bg1">
                    <a:lumMod val="75000"/>
                  </a:schemeClr>
                </a:solidFill>
                <a:cs typeface="Calibri"/>
              </a:rPr>
              <a:t>Nombre de usuario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E673B5E-F7CC-4CB1-A516-C74DB0D22780}"/>
              </a:ext>
            </a:extLst>
          </p:cNvPr>
          <p:cNvSpPr/>
          <p:nvPr/>
        </p:nvSpPr>
        <p:spPr>
          <a:xfrm>
            <a:off x="4371974" y="2876550"/>
            <a:ext cx="3257550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bg1">
                    <a:lumMod val="75000"/>
                  </a:schemeClr>
                </a:solidFill>
                <a:cs typeface="Calibri"/>
              </a:rPr>
              <a:t>contraseña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1A89FCB-4AEA-486B-84DC-73E9FC4C713E}"/>
              </a:ext>
            </a:extLst>
          </p:cNvPr>
          <p:cNvSpPr/>
          <p:nvPr/>
        </p:nvSpPr>
        <p:spPr>
          <a:xfrm>
            <a:off x="5257800" y="3838575"/>
            <a:ext cx="1676400" cy="590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Entrar</a:t>
            </a:r>
          </a:p>
        </p:txBody>
      </p:sp>
    </p:spTree>
    <p:extLst>
      <p:ext uri="{BB962C8B-B14F-4D97-AF65-F5344CB8AC3E}">
        <p14:creationId xmlns:p14="http://schemas.microsoft.com/office/powerpoint/2010/main" val="422888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F1D4EDF-149E-4B20-8B95-E24C83A97531}"/>
              </a:ext>
            </a:extLst>
          </p:cNvPr>
          <p:cNvSpPr txBox="1"/>
          <p:nvPr/>
        </p:nvSpPr>
        <p:spPr>
          <a:xfrm>
            <a:off x="3524250" y="400050"/>
            <a:ext cx="51435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>
                <a:cs typeface="Calibri"/>
              </a:rPr>
              <a:t>Bienvenido </a:t>
            </a:r>
            <a:r>
              <a:rPr lang="es-ES" sz="2800" dirty="0">
                <a:solidFill>
                  <a:schemeClr val="bg1">
                    <a:lumMod val="75000"/>
                  </a:schemeClr>
                </a:solidFill>
                <a:cs typeface="Calibri"/>
              </a:rPr>
              <a:t>(Nombre de usuario)</a:t>
            </a:r>
            <a:r>
              <a:rPr lang="es-ES" sz="2800" dirty="0">
                <a:cs typeface="Calibri"/>
              </a:rPr>
              <a:t>!!</a:t>
            </a:r>
          </a:p>
        </p:txBody>
      </p:sp>
      <p:pic>
        <p:nvPicPr>
          <p:cNvPr id="3" name="Gráfico 3" descr="Lápiz con relleno sólido">
            <a:extLst>
              <a:ext uri="{FF2B5EF4-FFF2-40B4-BE49-F238E27FC236}">
                <a16:creationId xmlns:a16="http://schemas.microsoft.com/office/drawing/2014/main" id="{EE4B3936-E169-4CD3-95A6-428A419F3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4550" y="1095375"/>
            <a:ext cx="476250" cy="4857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162719F-B7AA-4EC3-BD35-73984818AF44}"/>
              </a:ext>
            </a:extLst>
          </p:cNvPr>
          <p:cNvSpPr txBox="1"/>
          <p:nvPr/>
        </p:nvSpPr>
        <p:spPr>
          <a:xfrm>
            <a:off x="7772400" y="1209675"/>
            <a:ext cx="2114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>
                    <a:lumMod val="65000"/>
                  </a:schemeClr>
                </a:solidFill>
                <a:cs typeface="Calibri"/>
              </a:rPr>
              <a:t>Recipuntos actuales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A4E4598-A6E4-4971-902A-1F6CAABF198A}"/>
              </a:ext>
            </a:extLst>
          </p:cNvPr>
          <p:cNvSpPr txBox="1"/>
          <p:nvPr/>
        </p:nvSpPr>
        <p:spPr>
          <a:xfrm>
            <a:off x="2590800" y="1209675"/>
            <a:ext cx="173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>
                    <a:lumMod val="65000"/>
                  </a:schemeClr>
                </a:solidFill>
                <a:cs typeface="Calibri"/>
              </a:rPr>
              <a:t>Edita tu cuenta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57FC7AA-4C3B-4CBC-A501-47A5ECC09894}"/>
              </a:ext>
            </a:extLst>
          </p:cNvPr>
          <p:cNvSpPr/>
          <p:nvPr/>
        </p:nvSpPr>
        <p:spPr>
          <a:xfrm>
            <a:off x="3257550" y="2990850"/>
            <a:ext cx="2324100" cy="1104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Catalogo productos de reciclaje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F44188A-8B7C-43DD-A81F-A4219D069D39}"/>
              </a:ext>
            </a:extLst>
          </p:cNvPr>
          <p:cNvSpPr/>
          <p:nvPr/>
        </p:nvSpPr>
        <p:spPr>
          <a:xfrm>
            <a:off x="7172325" y="2990850"/>
            <a:ext cx="2324100" cy="1104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Catalogo productos de primera necesidad</a:t>
            </a:r>
          </a:p>
        </p:txBody>
      </p:sp>
      <p:pic>
        <p:nvPicPr>
          <p:cNvPr id="16" name="Gráfico 4" descr="Hucha con relleno sólido">
            <a:extLst>
              <a:ext uri="{FF2B5EF4-FFF2-40B4-BE49-F238E27FC236}">
                <a16:creationId xmlns:a16="http://schemas.microsoft.com/office/drawing/2014/main" id="{5E4428AE-1513-4154-A510-8D60CC527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04213" y="1100228"/>
            <a:ext cx="655608" cy="66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5980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061EE48-7821-4265-B875-4FDA6B612ADA}"/>
              </a:ext>
            </a:extLst>
          </p:cNvPr>
          <p:cNvSpPr txBox="1"/>
          <p:nvPr/>
        </p:nvSpPr>
        <p:spPr>
          <a:xfrm>
            <a:off x="4210050" y="495300"/>
            <a:ext cx="37719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>
                <a:latin typeface="Bookman Old Style"/>
              </a:rPr>
              <a:t>Catálogo de reciclaje</a:t>
            </a:r>
            <a:endParaRPr lang="es-ES" sz="2800" dirty="0">
              <a:latin typeface="Bookman Old Style"/>
              <a:cs typeface="Calibri"/>
            </a:endParaRPr>
          </a:p>
        </p:txBody>
      </p:sp>
      <p:pic>
        <p:nvPicPr>
          <p:cNvPr id="3" name="Gráfico 3" descr="Carro de la compra con relleno sólido">
            <a:extLst>
              <a:ext uri="{FF2B5EF4-FFF2-40B4-BE49-F238E27FC236}">
                <a16:creationId xmlns:a16="http://schemas.microsoft.com/office/drawing/2014/main" id="{017A70A7-09CD-404C-B347-241BEBE25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0300" y="1019175"/>
            <a:ext cx="571500" cy="5715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6FFC4D6-76F4-430D-B75C-57BD031AA7C9}"/>
              </a:ext>
            </a:extLst>
          </p:cNvPr>
          <p:cNvSpPr txBox="1"/>
          <p:nvPr/>
        </p:nvSpPr>
        <p:spPr>
          <a:xfrm>
            <a:off x="10706100" y="1123950"/>
            <a:ext cx="342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cs typeface="Calibri"/>
              </a:rPr>
              <a:t>1</a:t>
            </a:r>
          </a:p>
        </p:txBody>
      </p:sp>
      <p:pic>
        <p:nvPicPr>
          <p:cNvPr id="8" name="Gráfico 6" descr="Mano abierta con planta con relleno sólido">
            <a:extLst>
              <a:ext uri="{FF2B5EF4-FFF2-40B4-BE49-F238E27FC236}">
                <a16:creationId xmlns:a16="http://schemas.microsoft.com/office/drawing/2014/main" id="{384C3541-2A99-467C-9A9C-4FA6BA2F29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4424" y="3714750"/>
            <a:ext cx="914400" cy="914400"/>
          </a:xfrm>
          <a:prstGeom prst="rect">
            <a:avLst/>
          </a:prstGeom>
        </p:spPr>
      </p:pic>
      <p:pic>
        <p:nvPicPr>
          <p:cNvPr id="9" name="Gráfico 6" descr="Mano abierta con planta con relleno sólido">
            <a:extLst>
              <a:ext uri="{FF2B5EF4-FFF2-40B4-BE49-F238E27FC236}">
                <a16:creationId xmlns:a16="http://schemas.microsoft.com/office/drawing/2014/main" id="{14D3B562-0F3E-46B5-A076-461C9A2BB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3724" y="3714750"/>
            <a:ext cx="914400" cy="914400"/>
          </a:xfrm>
          <a:prstGeom prst="rect">
            <a:avLst/>
          </a:prstGeom>
        </p:spPr>
      </p:pic>
      <p:pic>
        <p:nvPicPr>
          <p:cNvPr id="10" name="Gráfico 6" descr="Mano abierta con planta con relleno sólido">
            <a:extLst>
              <a:ext uri="{FF2B5EF4-FFF2-40B4-BE49-F238E27FC236}">
                <a16:creationId xmlns:a16="http://schemas.microsoft.com/office/drawing/2014/main" id="{0D4C77F1-0FAD-4824-8F59-7E254178E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3024" y="3714750"/>
            <a:ext cx="914400" cy="914400"/>
          </a:xfrm>
          <a:prstGeom prst="rect">
            <a:avLst/>
          </a:prstGeom>
        </p:spPr>
      </p:pic>
      <p:pic>
        <p:nvPicPr>
          <p:cNvPr id="11" name="Gráfico 6" descr="Mano abierta con planta con relleno sólido">
            <a:extLst>
              <a:ext uri="{FF2B5EF4-FFF2-40B4-BE49-F238E27FC236}">
                <a16:creationId xmlns:a16="http://schemas.microsoft.com/office/drawing/2014/main" id="{814B9286-66FA-4909-BAE1-D0201BB9F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2324" y="3714750"/>
            <a:ext cx="914400" cy="914400"/>
          </a:xfrm>
          <a:prstGeom prst="rect">
            <a:avLst/>
          </a:prstGeom>
        </p:spPr>
      </p:pic>
      <p:pic>
        <p:nvPicPr>
          <p:cNvPr id="12" name="Gráfico 6" descr="Mano abierta con planta con relleno sólido">
            <a:extLst>
              <a:ext uri="{FF2B5EF4-FFF2-40B4-BE49-F238E27FC236}">
                <a16:creationId xmlns:a16="http://schemas.microsoft.com/office/drawing/2014/main" id="{3405B72F-8720-4255-B7C1-19B09A027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1624" y="3714750"/>
            <a:ext cx="914400" cy="914400"/>
          </a:xfrm>
          <a:prstGeom prst="rect">
            <a:avLst/>
          </a:prstGeom>
        </p:spPr>
      </p:pic>
      <p:pic>
        <p:nvPicPr>
          <p:cNvPr id="14" name="Gráfico 6" descr="Mano abierta con planta con relleno sólido">
            <a:extLst>
              <a:ext uri="{FF2B5EF4-FFF2-40B4-BE49-F238E27FC236}">
                <a16:creationId xmlns:a16="http://schemas.microsoft.com/office/drawing/2014/main" id="{EB8B9E66-68B0-47DC-95F6-B863C74CD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4424" y="1495425"/>
            <a:ext cx="914400" cy="914400"/>
          </a:xfrm>
          <a:prstGeom prst="rect">
            <a:avLst/>
          </a:prstGeom>
        </p:spPr>
      </p:pic>
      <p:pic>
        <p:nvPicPr>
          <p:cNvPr id="15" name="Gráfico 6" descr="Mano abierta con planta con relleno sólido">
            <a:extLst>
              <a:ext uri="{FF2B5EF4-FFF2-40B4-BE49-F238E27FC236}">
                <a16:creationId xmlns:a16="http://schemas.microsoft.com/office/drawing/2014/main" id="{17BF4A37-4D09-47D0-846F-C61CEA3C0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3724" y="1495425"/>
            <a:ext cx="914400" cy="914400"/>
          </a:xfrm>
          <a:prstGeom prst="rect">
            <a:avLst/>
          </a:prstGeom>
        </p:spPr>
      </p:pic>
      <p:pic>
        <p:nvPicPr>
          <p:cNvPr id="16" name="Gráfico 6" descr="Mano abierta con planta con relleno sólido">
            <a:extLst>
              <a:ext uri="{FF2B5EF4-FFF2-40B4-BE49-F238E27FC236}">
                <a16:creationId xmlns:a16="http://schemas.microsoft.com/office/drawing/2014/main" id="{696CF4F3-C224-42D8-A6F8-BB201FBB1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3024" y="1495425"/>
            <a:ext cx="914400" cy="914400"/>
          </a:xfrm>
          <a:prstGeom prst="rect">
            <a:avLst/>
          </a:prstGeom>
        </p:spPr>
      </p:pic>
      <p:pic>
        <p:nvPicPr>
          <p:cNvPr id="17" name="Gráfico 6" descr="Mano abierta con planta con relleno sólido">
            <a:extLst>
              <a:ext uri="{FF2B5EF4-FFF2-40B4-BE49-F238E27FC236}">
                <a16:creationId xmlns:a16="http://schemas.microsoft.com/office/drawing/2014/main" id="{25C02801-F2B4-47B0-84CA-A94FE5BDB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2324" y="1495425"/>
            <a:ext cx="914400" cy="914400"/>
          </a:xfrm>
          <a:prstGeom prst="rect">
            <a:avLst/>
          </a:prstGeom>
        </p:spPr>
      </p:pic>
      <p:pic>
        <p:nvPicPr>
          <p:cNvPr id="18" name="Gráfico 6" descr="Mano abierta con planta con relleno sólido">
            <a:extLst>
              <a:ext uri="{FF2B5EF4-FFF2-40B4-BE49-F238E27FC236}">
                <a16:creationId xmlns:a16="http://schemas.microsoft.com/office/drawing/2014/main" id="{77041FAA-781A-4ABC-BB9E-996090DC9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1624" y="1495425"/>
            <a:ext cx="914400" cy="91440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68CBC268-0978-45C3-B1F4-1B2FBAC18AAC}"/>
              </a:ext>
            </a:extLst>
          </p:cNvPr>
          <p:cNvSpPr txBox="1"/>
          <p:nvPr/>
        </p:nvSpPr>
        <p:spPr>
          <a:xfrm>
            <a:off x="1438275" y="2409825"/>
            <a:ext cx="115252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cs typeface="Calibri"/>
              </a:rPr>
              <a:t>Nombre</a:t>
            </a:r>
          </a:p>
          <a:p>
            <a:r>
              <a:rPr lang="es-ES" sz="1600" dirty="0">
                <a:cs typeface="Calibri"/>
              </a:rPr>
              <a:t>Descripción</a:t>
            </a:r>
          </a:p>
          <a:p>
            <a:r>
              <a:rPr lang="es-ES" sz="1600" dirty="0">
                <a:cs typeface="Calibri"/>
              </a:rPr>
              <a:t>"Precio"</a:t>
            </a:r>
          </a:p>
          <a:p>
            <a:endParaRPr lang="es-ES" sz="1600" dirty="0">
              <a:cs typeface="Calibri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A111552-FD30-404D-A0FC-2184E3ED33B1}"/>
              </a:ext>
            </a:extLst>
          </p:cNvPr>
          <p:cNvSpPr txBox="1"/>
          <p:nvPr/>
        </p:nvSpPr>
        <p:spPr>
          <a:xfrm>
            <a:off x="3362324" y="2409824"/>
            <a:ext cx="115252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cs typeface="Calibri"/>
              </a:rPr>
              <a:t>Nombre</a:t>
            </a:r>
          </a:p>
          <a:p>
            <a:r>
              <a:rPr lang="es-ES" sz="1600" dirty="0">
                <a:cs typeface="Calibri"/>
              </a:rPr>
              <a:t>Descripción</a:t>
            </a:r>
          </a:p>
          <a:p>
            <a:r>
              <a:rPr lang="es-ES" sz="1600" dirty="0">
                <a:cs typeface="Calibri"/>
              </a:rPr>
              <a:t>"Precio"</a:t>
            </a:r>
          </a:p>
          <a:p>
            <a:endParaRPr lang="es-ES" sz="1600" dirty="0">
              <a:cs typeface="Calibri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0EED836-DB05-4732-B01F-8C7AC7BC21FE}"/>
              </a:ext>
            </a:extLst>
          </p:cNvPr>
          <p:cNvSpPr txBox="1"/>
          <p:nvPr/>
        </p:nvSpPr>
        <p:spPr>
          <a:xfrm>
            <a:off x="5153024" y="2409824"/>
            <a:ext cx="115252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cs typeface="Calibri"/>
              </a:rPr>
              <a:t>Nombre</a:t>
            </a:r>
          </a:p>
          <a:p>
            <a:r>
              <a:rPr lang="es-ES" sz="1600" dirty="0">
                <a:cs typeface="Calibri"/>
              </a:rPr>
              <a:t>Descripción</a:t>
            </a:r>
          </a:p>
          <a:p>
            <a:r>
              <a:rPr lang="es-ES" sz="1600" dirty="0">
                <a:cs typeface="Calibri"/>
              </a:rPr>
              <a:t>"Precio"</a:t>
            </a:r>
          </a:p>
          <a:p>
            <a:endParaRPr lang="es-ES" sz="1600" dirty="0">
              <a:cs typeface="Calibri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AF6CA06-1B3E-4CBE-B881-061AC37D453C}"/>
              </a:ext>
            </a:extLst>
          </p:cNvPr>
          <p:cNvSpPr txBox="1"/>
          <p:nvPr/>
        </p:nvSpPr>
        <p:spPr>
          <a:xfrm>
            <a:off x="6943724" y="2409824"/>
            <a:ext cx="115252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cs typeface="Calibri"/>
              </a:rPr>
              <a:t>Nombre</a:t>
            </a:r>
          </a:p>
          <a:p>
            <a:r>
              <a:rPr lang="es-ES" sz="1600" dirty="0">
                <a:cs typeface="Calibri"/>
              </a:rPr>
              <a:t>Descripción</a:t>
            </a:r>
          </a:p>
          <a:p>
            <a:r>
              <a:rPr lang="es-ES" sz="1600" dirty="0">
                <a:cs typeface="Calibri"/>
              </a:rPr>
              <a:t>"Precio"</a:t>
            </a:r>
          </a:p>
          <a:p>
            <a:endParaRPr lang="es-ES" sz="1600" dirty="0">
              <a:cs typeface="Calibri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6424C2-5A48-4289-AFB2-4540318D25FA}"/>
              </a:ext>
            </a:extLst>
          </p:cNvPr>
          <p:cNvSpPr txBox="1"/>
          <p:nvPr/>
        </p:nvSpPr>
        <p:spPr>
          <a:xfrm>
            <a:off x="8734424" y="2352674"/>
            <a:ext cx="115252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cs typeface="Calibri"/>
              </a:rPr>
              <a:t>Nombre</a:t>
            </a:r>
          </a:p>
          <a:p>
            <a:r>
              <a:rPr lang="es-ES" sz="1600" dirty="0">
                <a:cs typeface="Calibri"/>
              </a:rPr>
              <a:t>Descripción</a:t>
            </a:r>
          </a:p>
          <a:p>
            <a:r>
              <a:rPr lang="es-ES" sz="1600" dirty="0">
                <a:cs typeface="Calibri"/>
              </a:rPr>
              <a:t>"Precio"</a:t>
            </a:r>
          </a:p>
          <a:p>
            <a:endParaRPr lang="es-ES" sz="1600" dirty="0">
              <a:cs typeface="Calibri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EE03462-03B9-4F31-B019-613DE65E5742}"/>
              </a:ext>
            </a:extLst>
          </p:cNvPr>
          <p:cNvSpPr txBox="1"/>
          <p:nvPr/>
        </p:nvSpPr>
        <p:spPr>
          <a:xfrm>
            <a:off x="1571624" y="4629149"/>
            <a:ext cx="115252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cs typeface="Calibri"/>
              </a:rPr>
              <a:t>Nombre</a:t>
            </a:r>
          </a:p>
          <a:p>
            <a:r>
              <a:rPr lang="es-ES" sz="1600" dirty="0">
                <a:cs typeface="Calibri"/>
              </a:rPr>
              <a:t>Descripción</a:t>
            </a:r>
          </a:p>
          <a:p>
            <a:r>
              <a:rPr lang="es-ES" sz="1600" dirty="0">
                <a:cs typeface="Calibri"/>
              </a:rPr>
              <a:t>"Precio"</a:t>
            </a:r>
          </a:p>
          <a:p>
            <a:endParaRPr lang="es-ES" sz="1600" dirty="0"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8B1E5F-D2A0-4CEA-8792-658648294405}"/>
              </a:ext>
            </a:extLst>
          </p:cNvPr>
          <p:cNvSpPr txBox="1"/>
          <p:nvPr/>
        </p:nvSpPr>
        <p:spPr>
          <a:xfrm>
            <a:off x="3362324" y="4629149"/>
            <a:ext cx="115252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cs typeface="Calibri"/>
              </a:rPr>
              <a:t>Nombre</a:t>
            </a:r>
          </a:p>
          <a:p>
            <a:r>
              <a:rPr lang="es-ES" sz="1600" dirty="0">
                <a:cs typeface="Calibri"/>
              </a:rPr>
              <a:t>Descripción</a:t>
            </a:r>
          </a:p>
          <a:p>
            <a:r>
              <a:rPr lang="es-ES" sz="1600" dirty="0">
                <a:cs typeface="Calibri"/>
              </a:rPr>
              <a:t>"Precio"</a:t>
            </a:r>
          </a:p>
          <a:p>
            <a:endParaRPr lang="es-ES" sz="1600" dirty="0">
              <a:cs typeface="Calibri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8519CA4-0F70-40CE-9BC0-D23F2E7CD5ED}"/>
              </a:ext>
            </a:extLst>
          </p:cNvPr>
          <p:cNvSpPr txBox="1"/>
          <p:nvPr/>
        </p:nvSpPr>
        <p:spPr>
          <a:xfrm>
            <a:off x="5153024" y="4629149"/>
            <a:ext cx="115252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cs typeface="Calibri"/>
              </a:rPr>
              <a:t>Nombre</a:t>
            </a:r>
          </a:p>
          <a:p>
            <a:r>
              <a:rPr lang="es-ES" sz="1600" dirty="0">
                <a:cs typeface="Calibri"/>
              </a:rPr>
              <a:t>Descripción</a:t>
            </a:r>
          </a:p>
          <a:p>
            <a:r>
              <a:rPr lang="es-ES" sz="1600" dirty="0">
                <a:cs typeface="Calibri"/>
              </a:rPr>
              <a:t>"Precio"</a:t>
            </a:r>
          </a:p>
          <a:p>
            <a:endParaRPr lang="es-ES" sz="1600" dirty="0">
              <a:cs typeface="Calibri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3C6D2FF-A230-48FE-8C36-E70A9F4B0DFB}"/>
              </a:ext>
            </a:extLst>
          </p:cNvPr>
          <p:cNvSpPr txBox="1"/>
          <p:nvPr/>
        </p:nvSpPr>
        <p:spPr>
          <a:xfrm>
            <a:off x="6943724" y="4543424"/>
            <a:ext cx="115252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cs typeface="Calibri"/>
              </a:rPr>
              <a:t>Nombre</a:t>
            </a:r>
          </a:p>
          <a:p>
            <a:r>
              <a:rPr lang="es-ES" sz="1600" dirty="0">
                <a:cs typeface="Calibri"/>
              </a:rPr>
              <a:t>Descripción</a:t>
            </a:r>
          </a:p>
          <a:p>
            <a:r>
              <a:rPr lang="es-ES" sz="1600" dirty="0">
                <a:cs typeface="Calibri"/>
              </a:rPr>
              <a:t>"Precio"</a:t>
            </a:r>
          </a:p>
          <a:p>
            <a:endParaRPr lang="es-ES" sz="1600" dirty="0">
              <a:cs typeface="Calibri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EDAEB50-01C8-4953-B4EB-3FCDA81336AA}"/>
              </a:ext>
            </a:extLst>
          </p:cNvPr>
          <p:cNvSpPr txBox="1"/>
          <p:nvPr/>
        </p:nvSpPr>
        <p:spPr>
          <a:xfrm>
            <a:off x="8734424" y="4629149"/>
            <a:ext cx="115252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cs typeface="Calibri"/>
              </a:rPr>
              <a:t>Nombre</a:t>
            </a:r>
          </a:p>
          <a:p>
            <a:r>
              <a:rPr lang="es-ES" sz="1600" dirty="0">
                <a:cs typeface="Calibri"/>
              </a:rPr>
              <a:t>Descripción</a:t>
            </a:r>
          </a:p>
          <a:p>
            <a:r>
              <a:rPr lang="es-ES" sz="1600" dirty="0">
                <a:cs typeface="Calibri"/>
              </a:rPr>
              <a:t>"Precio"</a:t>
            </a:r>
          </a:p>
          <a:p>
            <a:endParaRPr lang="es-E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024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061EE48-7821-4265-B875-4FDA6B612ADA}"/>
              </a:ext>
            </a:extLst>
          </p:cNvPr>
          <p:cNvSpPr txBox="1"/>
          <p:nvPr/>
        </p:nvSpPr>
        <p:spPr>
          <a:xfrm>
            <a:off x="3678088" y="423413"/>
            <a:ext cx="41313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>
                <a:latin typeface="Bookman Old Style"/>
              </a:rPr>
              <a:t>Catálogo de Productos</a:t>
            </a:r>
            <a:endParaRPr lang="es-ES" sz="2800" dirty="0">
              <a:latin typeface="Bookman Old Style"/>
              <a:cs typeface="Calibri"/>
            </a:endParaRPr>
          </a:p>
        </p:txBody>
      </p:sp>
      <p:pic>
        <p:nvPicPr>
          <p:cNvPr id="3" name="Gráfico 3" descr="Carro de la compra con relleno sólido">
            <a:extLst>
              <a:ext uri="{FF2B5EF4-FFF2-40B4-BE49-F238E27FC236}">
                <a16:creationId xmlns:a16="http://schemas.microsoft.com/office/drawing/2014/main" id="{017A70A7-09CD-404C-B347-241BEBE25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0300" y="1019175"/>
            <a:ext cx="571500" cy="5715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6FFC4D6-76F4-430D-B75C-57BD031AA7C9}"/>
              </a:ext>
            </a:extLst>
          </p:cNvPr>
          <p:cNvSpPr txBox="1"/>
          <p:nvPr/>
        </p:nvSpPr>
        <p:spPr>
          <a:xfrm>
            <a:off x="10706100" y="1123950"/>
            <a:ext cx="342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cs typeface="Calibri"/>
              </a:rPr>
              <a:t>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8CBC268-0978-45C3-B1F4-1B2FBAC18AAC}"/>
              </a:ext>
            </a:extLst>
          </p:cNvPr>
          <p:cNvSpPr txBox="1"/>
          <p:nvPr/>
        </p:nvSpPr>
        <p:spPr>
          <a:xfrm>
            <a:off x="1438275" y="2409825"/>
            <a:ext cx="115252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cs typeface="Calibri"/>
              </a:rPr>
              <a:t>Nombre</a:t>
            </a:r>
          </a:p>
          <a:p>
            <a:r>
              <a:rPr lang="es-ES" sz="1600" dirty="0">
                <a:cs typeface="Calibri"/>
              </a:rPr>
              <a:t>Descripción</a:t>
            </a:r>
          </a:p>
          <a:p>
            <a:r>
              <a:rPr lang="es-ES" sz="1600" dirty="0">
                <a:cs typeface="Calibri"/>
              </a:rPr>
              <a:t>"Precio"</a:t>
            </a:r>
          </a:p>
          <a:p>
            <a:endParaRPr lang="es-ES" sz="1600" dirty="0">
              <a:cs typeface="Calibri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A111552-FD30-404D-A0FC-2184E3ED33B1}"/>
              </a:ext>
            </a:extLst>
          </p:cNvPr>
          <p:cNvSpPr txBox="1"/>
          <p:nvPr/>
        </p:nvSpPr>
        <p:spPr>
          <a:xfrm>
            <a:off x="3362324" y="2409824"/>
            <a:ext cx="115252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cs typeface="Calibri"/>
              </a:rPr>
              <a:t>Nombre</a:t>
            </a:r>
          </a:p>
          <a:p>
            <a:r>
              <a:rPr lang="es-ES" sz="1600" dirty="0">
                <a:cs typeface="Calibri"/>
              </a:rPr>
              <a:t>Descripción</a:t>
            </a:r>
          </a:p>
          <a:p>
            <a:r>
              <a:rPr lang="es-ES" sz="1600" dirty="0">
                <a:cs typeface="Calibri"/>
              </a:rPr>
              <a:t>"Precio"</a:t>
            </a:r>
          </a:p>
          <a:p>
            <a:endParaRPr lang="es-ES" sz="1600" dirty="0">
              <a:cs typeface="Calibri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0EED836-DB05-4732-B01F-8C7AC7BC21FE}"/>
              </a:ext>
            </a:extLst>
          </p:cNvPr>
          <p:cNvSpPr txBox="1"/>
          <p:nvPr/>
        </p:nvSpPr>
        <p:spPr>
          <a:xfrm>
            <a:off x="5153024" y="2409824"/>
            <a:ext cx="115252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cs typeface="Calibri"/>
              </a:rPr>
              <a:t>Nombre</a:t>
            </a:r>
          </a:p>
          <a:p>
            <a:r>
              <a:rPr lang="es-ES" sz="1600" dirty="0">
                <a:cs typeface="Calibri"/>
              </a:rPr>
              <a:t>Descripción</a:t>
            </a:r>
          </a:p>
          <a:p>
            <a:r>
              <a:rPr lang="es-ES" sz="1600" dirty="0">
                <a:cs typeface="Calibri"/>
              </a:rPr>
              <a:t>"Precio"</a:t>
            </a:r>
          </a:p>
          <a:p>
            <a:endParaRPr lang="es-ES" sz="1600" dirty="0">
              <a:cs typeface="Calibri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AF6CA06-1B3E-4CBE-B881-061AC37D453C}"/>
              </a:ext>
            </a:extLst>
          </p:cNvPr>
          <p:cNvSpPr txBox="1"/>
          <p:nvPr/>
        </p:nvSpPr>
        <p:spPr>
          <a:xfrm>
            <a:off x="6943724" y="2409824"/>
            <a:ext cx="115252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cs typeface="Calibri"/>
              </a:rPr>
              <a:t>Nombre</a:t>
            </a:r>
          </a:p>
          <a:p>
            <a:r>
              <a:rPr lang="es-ES" sz="1600" dirty="0">
                <a:cs typeface="Calibri"/>
              </a:rPr>
              <a:t>Descripción</a:t>
            </a:r>
          </a:p>
          <a:p>
            <a:r>
              <a:rPr lang="es-ES" sz="1600" dirty="0">
                <a:cs typeface="Calibri"/>
              </a:rPr>
              <a:t>"Precio"</a:t>
            </a:r>
          </a:p>
          <a:p>
            <a:endParaRPr lang="es-ES" sz="1600" dirty="0">
              <a:cs typeface="Calibri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6424C2-5A48-4289-AFB2-4540318D25FA}"/>
              </a:ext>
            </a:extLst>
          </p:cNvPr>
          <p:cNvSpPr txBox="1"/>
          <p:nvPr/>
        </p:nvSpPr>
        <p:spPr>
          <a:xfrm>
            <a:off x="8734424" y="2352674"/>
            <a:ext cx="115252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cs typeface="Calibri"/>
              </a:rPr>
              <a:t>Nombre</a:t>
            </a:r>
          </a:p>
          <a:p>
            <a:r>
              <a:rPr lang="es-ES" sz="1600" dirty="0">
                <a:cs typeface="Calibri"/>
              </a:rPr>
              <a:t>Descripción</a:t>
            </a:r>
          </a:p>
          <a:p>
            <a:r>
              <a:rPr lang="es-ES" sz="1600" dirty="0">
                <a:cs typeface="Calibri"/>
              </a:rPr>
              <a:t>"Precio"</a:t>
            </a:r>
          </a:p>
          <a:p>
            <a:endParaRPr lang="es-ES" sz="1600" dirty="0">
              <a:cs typeface="Calibri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EE03462-03B9-4F31-B019-613DE65E5742}"/>
              </a:ext>
            </a:extLst>
          </p:cNvPr>
          <p:cNvSpPr txBox="1"/>
          <p:nvPr/>
        </p:nvSpPr>
        <p:spPr>
          <a:xfrm>
            <a:off x="1571624" y="4629149"/>
            <a:ext cx="115252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cs typeface="Calibri"/>
              </a:rPr>
              <a:t>Nombre</a:t>
            </a:r>
          </a:p>
          <a:p>
            <a:r>
              <a:rPr lang="es-ES" sz="1600" dirty="0">
                <a:cs typeface="Calibri"/>
              </a:rPr>
              <a:t>Descripción</a:t>
            </a:r>
          </a:p>
          <a:p>
            <a:r>
              <a:rPr lang="es-ES" sz="1600" dirty="0">
                <a:cs typeface="Calibri"/>
              </a:rPr>
              <a:t>"Precio"</a:t>
            </a:r>
          </a:p>
          <a:p>
            <a:endParaRPr lang="es-ES" sz="1600" dirty="0"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8B1E5F-D2A0-4CEA-8792-658648294405}"/>
              </a:ext>
            </a:extLst>
          </p:cNvPr>
          <p:cNvSpPr txBox="1"/>
          <p:nvPr/>
        </p:nvSpPr>
        <p:spPr>
          <a:xfrm>
            <a:off x="3362324" y="4629149"/>
            <a:ext cx="115252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cs typeface="Calibri"/>
              </a:rPr>
              <a:t>Nombre</a:t>
            </a:r>
          </a:p>
          <a:p>
            <a:r>
              <a:rPr lang="es-ES" sz="1600" dirty="0">
                <a:cs typeface="Calibri"/>
              </a:rPr>
              <a:t>Descripción</a:t>
            </a:r>
          </a:p>
          <a:p>
            <a:r>
              <a:rPr lang="es-ES" sz="1600" dirty="0">
                <a:cs typeface="Calibri"/>
              </a:rPr>
              <a:t>"Precio"</a:t>
            </a:r>
          </a:p>
          <a:p>
            <a:endParaRPr lang="es-ES" sz="1600" dirty="0">
              <a:cs typeface="Calibri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8519CA4-0F70-40CE-9BC0-D23F2E7CD5ED}"/>
              </a:ext>
            </a:extLst>
          </p:cNvPr>
          <p:cNvSpPr txBox="1"/>
          <p:nvPr/>
        </p:nvSpPr>
        <p:spPr>
          <a:xfrm>
            <a:off x="5153024" y="4629149"/>
            <a:ext cx="115252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cs typeface="Calibri"/>
              </a:rPr>
              <a:t>Nombre</a:t>
            </a:r>
          </a:p>
          <a:p>
            <a:r>
              <a:rPr lang="es-ES" sz="1600" dirty="0">
                <a:cs typeface="Calibri"/>
              </a:rPr>
              <a:t>Descripción</a:t>
            </a:r>
          </a:p>
          <a:p>
            <a:r>
              <a:rPr lang="es-ES" sz="1600" dirty="0">
                <a:cs typeface="Calibri"/>
              </a:rPr>
              <a:t>"Precio"</a:t>
            </a:r>
          </a:p>
          <a:p>
            <a:endParaRPr lang="es-ES" sz="1600" dirty="0">
              <a:cs typeface="Calibri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3C6D2FF-A230-48FE-8C36-E70A9F4B0DFB}"/>
              </a:ext>
            </a:extLst>
          </p:cNvPr>
          <p:cNvSpPr txBox="1"/>
          <p:nvPr/>
        </p:nvSpPr>
        <p:spPr>
          <a:xfrm>
            <a:off x="6943724" y="4543424"/>
            <a:ext cx="115252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cs typeface="Calibri"/>
              </a:rPr>
              <a:t>Nombre</a:t>
            </a:r>
          </a:p>
          <a:p>
            <a:r>
              <a:rPr lang="es-ES" sz="1600" dirty="0">
                <a:cs typeface="Calibri"/>
              </a:rPr>
              <a:t>Descripción</a:t>
            </a:r>
          </a:p>
          <a:p>
            <a:r>
              <a:rPr lang="es-ES" sz="1600" dirty="0">
                <a:cs typeface="Calibri"/>
              </a:rPr>
              <a:t>"Precio"</a:t>
            </a:r>
          </a:p>
          <a:p>
            <a:endParaRPr lang="es-ES" sz="1600" dirty="0">
              <a:cs typeface="Calibri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EDAEB50-01C8-4953-B4EB-3FCDA81336AA}"/>
              </a:ext>
            </a:extLst>
          </p:cNvPr>
          <p:cNvSpPr txBox="1"/>
          <p:nvPr/>
        </p:nvSpPr>
        <p:spPr>
          <a:xfrm>
            <a:off x="8734424" y="4629149"/>
            <a:ext cx="115252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cs typeface="Calibri"/>
              </a:rPr>
              <a:t>Nombre</a:t>
            </a:r>
          </a:p>
          <a:p>
            <a:r>
              <a:rPr lang="es-ES" sz="1600" dirty="0">
                <a:cs typeface="Calibri"/>
              </a:rPr>
              <a:t>Descripción</a:t>
            </a:r>
          </a:p>
          <a:p>
            <a:r>
              <a:rPr lang="es-ES" sz="1600" dirty="0">
                <a:cs typeface="Calibri"/>
              </a:rPr>
              <a:t>"Precio"</a:t>
            </a:r>
          </a:p>
          <a:p>
            <a:endParaRPr lang="es-ES" sz="1600" dirty="0">
              <a:cs typeface="Calibri"/>
            </a:endParaRPr>
          </a:p>
        </p:txBody>
      </p:sp>
      <p:pic>
        <p:nvPicPr>
          <p:cNvPr id="4" name="Gráfico 5" descr="Medicine con relleno sólido">
            <a:extLst>
              <a:ext uri="{FF2B5EF4-FFF2-40B4-BE49-F238E27FC236}">
                <a16:creationId xmlns:a16="http://schemas.microsoft.com/office/drawing/2014/main" id="{30538A17-CAAE-40DD-8AD1-04482BAEF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5631" y="1591574"/>
            <a:ext cx="914400" cy="914400"/>
          </a:xfrm>
          <a:prstGeom prst="rect">
            <a:avLst/>
          </a:prstGeom>
        </p:spPr>
      </p:pic>
      <p:pic>
        <p:nvPicPr>
          <p:cNvPr id="29" name="Gráfico 5" descr="Medicine con relleno sólido">
            <a:extLst>
              <a:ext uri="{FF2B5EF4-FFF2-40B4-BE49-F238E27FC236}">
                <a16:creationId xmlns:a16="http://schemas.microsoft.com/office/drawing/2014/main" id="{45726550-1BE1-4386-A3C8-D3C360973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7178" y="1505309"/>
            <a:ext cx="914400" cy="914400"/>
          </a:xfrm>
          <a:prstGeom prst="rect">
            <a:avLst/>
          </a:prstGeom>
        </p:spPr>
      </p:pic>
      <p:pic>
        <p:nvPicPr>
          <p:cNvPr id="30" name="Gráfico 5" descr="Medicine con relleno sólido">
            <a:extLst>
              <a:ext uri="{FF2B5EF4-FFF2-40B4-BE49-F238E27FC236}">
                <a16:creationId xmlns:a16="http://schemas.microsoft.com/office/drawing/2014/main" id="{0EB712F1-995A-4810-BD83-DB71C2401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9367" y="1505310"/>
            <a:ext cx="914400" cy="914400"/>
          </a:xfrm>
          <a:prstGeom prst="rect">
            <a:avLst/>
          </a:prstGeom>
        </p:spPr>
      </p:pic>
      <p:pic>
        <p:nvPicPr>
          <p:cNvPr id="31" name="Gráfico 5" descr="Medicine con relleno sólido">
            <a:extLst>
              <a:ext uri="{FF2B5EF4-FFF2-40B4-BE49-F238E27FC236}">
                <a16:creationId xmlns:a16="http://schemas.microsoft.com/office/drawing/2014/main" id="{DFDDE5B9-8627-4A6F-B9AE-68BFD790D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7140" y="1591573"/>
            <a:ext cx="914400" cy="914400"/>
          </a:xfrm>
          <a:prstGeom prst="rect">
            <a:avLst/>
          </a:prstGeom>
        </p:spPr>
      </p:pic>
      <p:pic>
        <p:nvPicPr>
          <p:cNvPr id="32" name="Gráfico 5" descr="Medicine con relleno sólido">
            <a:extLst>
              <a:ext uri="{FF2B5EF4-FFF2-40B4-BE49-F238E27FC236}">
                <a16:creationId xmlns:a16="http://schemas.microsoft.com/office/drawing/2014/main" id="{EF15D0A7-00F1-490F-AD10-8D5A6EAC2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4951" y="1591574"/>
            <a:ext cx="914400" cy="914400"/>
          </a:xfrm>
          <a:prstGeom prst="rect">
            <a:avLst/>
          </a:prstGeom>
        </p:spPr>
      </p:pic>
      <p:pic>
        <p:nvPicPr>
          <p:cNvPr id="33" name="Gráfico 5" descr="Medicine con relleno sólido">
            <a:extLst>
              <a:ext uri="{FF2B5EF4-FFF2-40B4-BE49-F238E27FC236}">
                <a16:creationId xmlns:a16="http://schemas.microsoft.com/office/drawing/2014/main" id="{23BB7429-9CE6-44E8-B1F7-405A7FCB9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0007" y="3733799"/>
            <a:ext cx="914400" cy="914400"/>
          </a:xfrm>
          <a:prstGeom prst="rect">
            <a:avLst/>
          </a:prstGeom>
        </p:spPr>
      </p:pic>
      <p:pic>
        <p:nvPicPr>
          <p:cNvPr id="34" name="Gráfico 5" descr="Medicine con relleno sólido">
            <a:extLst>
              <a:ext uri="{FF2B5EF4-FFF2-40B4-BE49-F238E27FC236}">
                <a16:creationId xmlns:a16="http://schemas.microsoft.com/office/drawing/2014/main" id="{C5082C11-EA1B-481C-AB9B-CBC7C1322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7178" y="3719422"/>
            <a:ext cx="914400" cy="914400"/>
          </a:xfrm>
          <a:prstGeom prst="rect">
            <a:avLst/>
          </a:prstGeom>
        </p:spPr>
      </p:pic>
      <p:pic>
        <p:nvPicPr>
          <p:cNvPr id="35" name="Gráfico 5" descr="Medicine con relleno sólido">
            <a:extLst>
              <a:ext uri="{FF2B5EF4-FFF2-40B4-BE49-F238E27FC236}">
                <a16:creationId xmlns:a16="http://schemas.microsoft.com/office/drawing/2014/main" id="{CC4E7834-6F22-457C-AAFB-BAE9B94C0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9366" y="3719423"/>
            <a:ext cx="914400" cy="914400"/>
          </a:xfrm>
          <a:prstGeom prst="rect">
            <a:avLst/>
          </a:prstGeom>
        </p:spPr>
      </p:pic>
      <p:pic>
        <p:nvPicPr>
          <p:cNvPr id="36" name="Gráfico 5" descr="Medicine con relleno sólido">
            <a:extLst>
              <a:ext uri="{FF2B5EF4-FFF2-40B4-BE49-F238E27FC236}">
                <a16:creationId xmlns:a16="http://schemas.microsoft.com/office/drawing/2014/main" id="{AD481DF5-3A84-4F0E-BF6B-4CF2B1C00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7140" y="3633158"/>
            <a:ext cx="914400" cy="914400"/>
          </a:xfrm>
          <a:prstGeom prst="rect">
            <a:avLst/>
          </a:prstGeom>
        </p:spPr>
      </p:pic>
      <p:pic>
        <p:nvPicPr>
          <p:cNvPr id="37" name="Gráfico 5" descr="Medicine con relleno sólido">
            <a:extLst>
              <a:ext uri="{FF2B5EF4-FFF2-40B4-BE49-F238E27FC236}">
                <a16:creationId xmlns:a16="http://schemas.microsoft.com/office/drawing/2014/main" id="{9FC4E346-D47E-418E-8307-E1820ED76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4952" y="3633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5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F1D4EDF-149E-4B20-8B95-E24C83A97531}"/>
              </a:ext>
            </a:extLst>
          </p:cNvPr>
          <p:cNvSpPr txBox="1"/>
          <p:nvPr/>
        </p:nvSpPr>
        <p:spPr>
          <a:xfrm>
            <a:off x="3524250" y="400050"/>
            <a:ext cx="51435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>
                <a:cs typeface="Calibri"/>
              </a:rPr>
              <a:t>Bienvenido </a:t>
            </a:r>
            <a:r>
              <a:rPr lang="es-ES" sz="2800" dirty="0">
                <a:solidFill>
                  <a:schemeClr val="bg1">
                    <a:lumMod val="75000"/>
                  </a:schemeClr>
                </a:solidFill>
                <a:cs typeface="Calibri"/>
              </a:rPr>
              <a:t>(Nombre de usuario)</a:t>
            </a:r>
            <a:r>
              <a:rPr lang="es-ES" sz="2800" dirty="0">
                <a:cs typeface="Calibri"/>
              </a:rPr>
              <a:t>!!</a:t>
            </a:r>
          </a:p>
        </p:txBody>
      </p:sp>
      <p:pic>
        <p:nvPicPr>
          <p:cNvPr id="3" name="Gráfico 3" descr="Lápiz con relleno sólido">
            <a:extLst>
              <a:ext uri="{FF2B5EF4-FFF2-40B4-BE49-F238E27FC236}">
                <a16:creationId xmlns:a16="http://schemas.microsoft.com/office/drawing/2014/main" id="{EE4B3936-E169-4CD3-95A6-428A419F3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4550" y="1095375"/>
            <a:ext cx="476250" cy="4857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162719F-B7AA-4EC3-BD35-73984818AF44}"/>
              </a:ext>
            </a:extLst>
          </p:cNvPr>
          <p:cNvSpPr txBox="1"/>
          <p:nvPr/>
        </p:nvSpPr>
        <p:spPr>
          <a:xfrm>
            <a:off x="7887419" y="1209675"/>
            <a:ext cx="24164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>
                    <a:lumMod val="65000"/>
                  </a:schemeClr>
                </a:solidFill>
                <a:cs typeface="Calibri"/>
              </a:rPr>
              <a:t>Recipuntos tramitados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A4E4598-A6E4-4971-902A-1F6CAABF198A}"/>
              </a:ext>
            </a:extLst>
          </p:cNvPr>
          <p:cNvSpPr txBox="1"/>
          <p:nvPr/>
        </p:nvSpPr>
        <p:spPr>
          <a:xfrm>
            <a:off x="2590800" y="1209675"/>
            <a:ext cx="173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>
                    <a:lumMod val="65000"/>
                  </a:schemeClr>
                </a:solidFill>
                <a:cs typeface="Calibri"/>
              </a:rPr>
              <a:t>Edita tu cuenta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57FC7AA-4C3B-4CBC-A501-47A5ECC09894}"/>
              </a:ext>
            </a:extLst>
          </p:cNvPr>
          <p:cNvSpPr/>
          <p:nvPr/>
        </p:nvSpPr>
        <p:spPr>
          <a:xfrm>
            <a:off x="3257550" y="2990850"/>
            <a:ext cx="2324100" cy="1104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Pedidos a tomar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F44188A-8B7C-43DD-A81F-A4219D069D39}"/>
              </a:ext>
            </a:extLst>
          </p:cNvPr>
          <p:cNvSpPr/>
          <p:nvPr/>
        </p:nvSpPr>
        <p:spPr>
          <a:xfrm>
            <a:off x="7172325" y="2990850"/>
            <a:ext cx="2324100" cy="1104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Detalle pedido en curso</a:t>
            </a:r>
          </a:p>
        </p:txBody>
      </p:sp>
      <p:pic>
        <p:nvPicPr>
          <p:cNvPr id="16" name="Gráfico 4" descr="Hucha con relleno sólido">
            <a:extLst>
              <a:ext uri="{FF2B5EF4-FFF2-40B4-BE49-F238E27FC236}">
                <a16:creationId xmlns:a16="http://schemas.microsoft.com/office/drawing/2014/main" id="{5E4428AE-1513-4154-A510-8D60CC527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04213" y="1100228"/>
            <a:ext cx="655608" cy="66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0947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450</cp:revision>
  <dcterms:created xsi:type="dcterms:W3CDTF">2021-10-05T22:02:41Z</dcterms:created>
  <dcterms:modified xsi:type="dcterms:W3CDTF">2021-10-06T00:13:27Z</dcterms:modified>
</cp:coreProperties>
</file>