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74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Saira" panose="020B0604020202020204" charset="0"/>
      <p:regular r:id="rId11"/>
      <p:bold r:id="rId12"/>
      <p:italic r:id="rId13"/>
      <p:boldItalic r:id="rId14"/>
    </p:embeddedFont>
    <p:embeddedFont>
      <p:font typeface="Saira Thin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0743a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0743a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709989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709989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7099899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77099899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009200" y="276627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4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009200" y="19285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5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6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FFFFFF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6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847800" y="1666175"/>
            <a:ext cx="738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LOREM IPSUM DOLOR SIT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AMTET CONDESCTUD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47800" y="309382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D7EF8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D7EF8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Flexbox &amp; SVG</a:t>
            </a:r>
            <a:endParaRPr sz="4300" b="1" dirty="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Qué flexbox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Como su nombre lo indica,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un modelo de cajas flexibles, esto significa que las dimensiones de las cajas son elásticas y pueden expandirse o encogerse. En otras palabras, aunque se definan un alto o ancho, estos valores no siempre serán respetados por el navegador al dibujar el documento.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69CC8-6AA5-4EA4-926D-48F915F4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00" y="3044650"/>
            <a:ext cx="2998800" cy="1588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Propiedades basicas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1150875" y="1336450"/>
            <a:ext cx="547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299085" algn="l" rtl="0">
              <a:lnSpc>
                <a:spcPct val="150000"/>
              </a:lnSpc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</a:t>
            </a: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direction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Establece cómo se colocan los elementos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 el contenedor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definiendo el eje principal y la dirección (normal o invertida).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Justify-content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efine cómo el navegador distribuye el espacio entre y alrededor de los elementos de contenido a lo largo del eje principal de un contenedor flexible, y del eje en línea de un contenedor de rejilla.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Align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-ítems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Afecta a cómo se alinean los elementos tanto en diseños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como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</a:t>
            </a: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wrap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si los elementos flexibles son forzados en una sola línea o pueden fluir en múltiples líneas. Si se establece en múltiples líneas, también define el eje transversal que determina la dirección en la que se apilan las nuevas líneas.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SVG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1158150" y="1380100"/>
            <a:ext cx="662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Vector 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Graphics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es un formato vectorial poco conocido pero muy útil para su uso online por su flexibilidad y por la capacidad de ofrecer gráficos con calidad.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0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cara a buscadores, al ser un lenguaje de marcado XML es 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indexable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Podemos aplicar estilos CSS para modificar cualquier aspecto del elemento o los elementos que forman parte de la composición, todos juntos o a cada uno de ellos por separado.</a:t>
            </a:r>
            <a:endParaRPr sz="10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Montserrat</vt:lpstr>
      <vt:lpstr>Arial</vt:lpstr>
      <vt:lpstr>Saira Thin</vt:lpstr>
      <vt:lpstr>Saira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Rodriguez</dc:creator>
  <cp:lastModifiedBy>¿</cp:lastModifiedBy>
  <cp:revision>6</cp:revision>
  <dcterms:modified xsi:type="dcterms:W3CDTF">2021-05-14T03:27:09Z</dcterms:modified>
</cp:coreProperties>
</file>