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C6BC"/>
    <a:srgbClr val="C0C6D1"/>
    <a:srgbClr val="1B4654"/>
    <a:srgbClr val="8F9763"/>
    <a:srgbClr val="9A9256"/>
    <a:srgbClr val="ECBC81"/>
    <a:srgbClr val="88D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D8947-6363-4044-B4B0-7785836C8FFE}" v="10" dt="2025-01-16T02:00:07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6" d="100"/>
          <a:sy n="46" d="100"/>
        </p:scale>
        <p:origin x="1824" y="6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ne Takimoto Albernaz" userId="9240a293-25c4-438a-bf05-8ffe59bcf09c" providerId="ADAL" clId="{9FCD8947-6363-4044-B4B0-7785836C8FFE}"/>
    <pc:docChg chg="undo custSel modSld">
      <pc:chgData name="Eliane Takimoto Albernaz" userId="9240a293-25c4-438a-bf05-8ffe59bcf09c" providerId="ADAL" clId="{9FCD8947-6363-4044-B4B0-7785836C8FFE}" dt="2025-01-16T02:04:34.944" v="407" actId="207"/>
      <pc:docMkLst>
        <pc:docMk/>
      </pc:docMkLst>
      <pc:sldChg chg="addSp delSp modSp mod">
        <pc:chgData name="Eliane Takimoto Albernaz" userId="9240a293-25c4-438a-bf05-8ffe59bcf09c" providerId="ADAL" clId="{9FCD8947-6363-4044-B4B0-7785836C8FFE}" dt="2025-01-16T02:04:34.944" v="407" actId="207"/>
        <pc:sldMkLst>
          <pc:docMk/>
          <pc:sldMk cId="2306195023" sldId="256"/>
        </pc:sldMkLst>
        <pc:spChg chg="mod">
          <ac:chgData name="Eliane Takimoto Albernaz" userId="9240a293-25c4-438a-bf05-8ffe59bcf09c" providerId="ADAL" clId="{9FCD8947-6363-4044-B4B0-7785836C8FFE}" dt="2025-01-16T01:56:31.985" v="318" actId="1038"/>
          <ac:spMkLst>
            <pc:docMk/>
            <pc:sldMk cId="2306195023" sldId="256"/>
            <ac:spMk id="6" creationId="{C6BFD6BB-9613-2090-99A8-1CD2437FEC35}"/>
          </ac:spMkLst>
        </pc:spChg>
        <pc:spChg chg="add del mod">
          <ac:chgData name="Eliane Takimoto Albernaz" userId="9240a293-25c4-438a-bf05-8ffe59bcf09c" providerId="ADAL" clId="{9FCD8947-6363-4044-B4B0-7785836C8FFE}" dt="2025-01-16T01:51:35.389" v="241" actId="478"/>
          <ac:spMkLst>
            <pc:docMk/>
            <pc:sldMk cId="2306195023" sldId="256"/>
            <ac:spMk id="7" creationId="{834A55CC-B5A8-25CD-D19A-ADF83DD49BE7}"/>
          </ac:spMkLst>
        </pc:spChg>
        <pc:spChg chg="add del mod">
          <ac:chgData name="Eliane Takimoto Albernaz" userId="9240a293-25c4-438a-bf05-8ffe59bcf09c" providerId="ADAL" clId="{9FCD8947-6363-4044-B4B0-7785836C8FFE}" dt="2025-01-16T01:51:39.031" v="243" actId="478"/>
          <ac:spMkLst>
            <pc:docMk/>
            <pc:sldMk cId="2306195023" sldId="256"/>
            <ac:spMk id="8" creationId="{854A3D41-3BEB-FF3C-2023-6E37DB61395E}"/>
          </ac:spMkLst>
        </pc:spChg>
        <pc:spChg chg="add mod">
          <ac:chgData name="Eliane Takimoto Albernaz" userId="9240a293-25c4-438a-bf05-8ffe59bcf09c" providerId="ADAL" clId="{9FCD8947-6363-4044-B4B0-7785836C8FFE}" dt="2025-01-16T01:59:44.969" v="336"/>
          <ac:spMkLst>
            <pc:docMk/>
            <pc:sldMk cId="2306195023" sldId="256"/>
            <ac:spMk id="9" creationId="{3198E351-D809-8DA7-0A05-6916D9FF84F2}"/>
          </ac:spMkLst>
        </pc:spChg>
        <pc:spChg chg="add mod">
          <ac:chgData name="Eliane Takimoto Albernaz" userId="9240a293-25c4-438a-bf05-8ffe59bcf09c" providerId="ADAL" clId="{9FCD8947-6363-4044-B4B0-7785836C8FFE}" dt="2025-01-16T02:04:34.944" v="407" actId="207"/>
          <ac:spMkLst>
            <pc:docMk/>
            <pc:sldMk cId="2306195023" sldId="256"/>
            <ac:spMk id="10" creationId="{25EE38E9-A32D-CAA3-560B-F2CA542D377F}"/>
          </ac:spMkLst>
        </pc:spChg>
        <pc:picChg chg="mod">
          <ac:chgData name="Eliane Takimoto Albernaz" userId="9240a293-25c4-438a-bf05-8ffe59bcf09c" providerId="ADAL" clId="{9FCD8947-6363-4044-B4B0-7785836C8FFE}" dt="2025-01-16T01:56:33.855" v="319" actId="1038"/>
          <ac:picMkLst>
            <pc:docMk/>
            <pc:sldMk cId="2306195023" sldId="256"/>
            <ac:picMk id="5" creationId="{F3BEBAA1-29DB-B221-0989-38570CACD7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9237-50C2-484F-8027-76D9104CA0E0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4005-0751-4A98-937B-8BDEFB725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53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9237-50C2-484F-8027-76D9104CA0E0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4005-0751-4A98-937B-8BDEFB725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80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9237-50C2-484F-8027-76D9104CA0E0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4005-0751-4A98-937B-8BDEFB725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15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9237-50C2-484F-8027-76D9104CA0E0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4005-0751-4A98-937B-8BDEFB725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68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9237-50C2-484F-8027-76D9104CA0E0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4005-0751-4A98-937B-8BDEFB725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35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9237-50C2-484F-8027-76D9104CA0E0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4005-0751-4A98-937B-8BDEFB725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41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9237-50C2-484F-8027-76D9104CA0E0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4005-0751-4A98-937B-8BDEFB725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3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9237-50C2-484F-8027-76D9104CA0E0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4005-0751-4A98-937B-8BDEFB725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8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9237-50C2-484F-8027-76D9104CA0E0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4005-0751-4A98-937B-8BDEFB725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88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9237-50C2-484F-8027-76D9104CA0E0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4005-0751-4A98-937B-8BDEFB725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9237-50C2-484F-8027-76D9104CA0E0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D4005-0751-4A98-937B-8BDEFB725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57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9237-50C2-484F-8027-76D9104CA0E0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D4005-0751-4A98-937B-8BDEFB725D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31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6BFD6BB-9613-2090-99A8-1CD2437FEC35}"/>
              </a:ext>
            </a:extLst>
          </p:cNvPr>
          <p:cNvSpPr/>
          <p:nvPr/>
        </p:nvSpPr>
        <p:spPr>
          <a:xfrm>
            <a:off x="-2043" y="0"/>
            <a:ext cx="9601200" cy="12801600"/>
          </a:xfrm>
          <a:prstGeom prst="rect">
            <a:avLst/>
          </a:prstGeom>
          <a:solidFill>
            <a:srgbClr val="1B4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Grupo de pessoas em uma praia&#10;&#10;Descrição gerada automaticamente com confiança média">
            <a:extLst>
              <a:ext uri="{FF2B5EF4-FFF2-40B4-BE49-F238E27FC236}">
                <a16:creationId xmlns:a16="http://schemas.microsoft.com/office/drawing/2014/main" id="{F3BEBAA1-29DB-B221-0989-38570CACD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537854"/>
            <a:ext cx="9601199" cy="960119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198E351-D809-8DA7-0A05-6916D9FF84F2}"/>
              </a:ext>
            </a:extLst>
          </p:cNvPr>
          <p:cNvSpPr txBox="1"/>
          <p:nvPr/>
        </p:nvSpPr>
        <p:spPr>
          <a:xfrm>
            <a:off x="62346" y="478772"/>
            <a:ext cx="9883539" cy="13773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pt-BR" sz="2500" b="1" kern="0" dirty="0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"Explore </a:t>
            </a:r>
            <a:r>
              <a:rPr lang="pt-BR" sz="2500" b="1" kern="0" dirty="0" err="1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Brazil’s</a:t>
            </a:r>
            <a:r>
              <a:rPr lang="pt-BR" sz="2500" b="1" kern="0" dirty="0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500" b="1" kern="0" dirty="0" err="1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r>
              <a:rPr lang="pt-BR" sz="2500" b="1" kern="0" dirty="0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500" b="1" kern="0" dirty="0" err="1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500" b="1" kern="0" dirty="0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500" b="1" kern="0" dirty="0" err="1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pt-BR" sz="2500" b="1" kern="0" dirty="0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Family: Live </a:t>
            </a:r>
            <a:r>
              <a:rPr lang="pt-BR" sz="2500" b="1" kern="0" dirty="0" err="1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sz="2500" b="1" kern="0" dirty="0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Best “</a:t>
            </a:r>
            <a:endParaRPr lang="pt-BR" sz="2500" kern="100" dirty="0">
              <a:ln w="6350">
                <a:solidFill>
                  <a:schemeClr val="accent6"/>
                </a:solidFill>
              </a:ln>
              <a:solidFill>
                <a:schemeClr val="bg1"/>
              </a:solidFill>
              <a:effectLst>
                <a:glow rad="38100">
                  <a:schemeClr val="accent6">
                    <a:lumMod val="75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endParaRPr lang="pt-BR" sz="2500" b="1" kern="100" dirty="0">
              <a:ln w="6350">
                <a:solidFill>
                  <a:schemeClr val="accent6"/>
                </a:solidFill>
              </a:ln>
              <a:solidFill>
                <a:schemeClr val="bg1"/>
              </a:solidFill>
              <a:effectLst>
                <a:glow rad="38100">
                  <a:schemeClr val="accent6">
                    <a:lumMod val="75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500"/>
              </a:lnSpc>
              <a:spcAft>
                <a:spcPts val="800"/>
              </a:spcAft>
            </a:pPr>
            <a:r>
              <a:rPr lang="pt-BR" sz="2500" b="1" kern="100" dirty="0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"Explora </a:t>
            </a:r>
            <a:r>
              <a:rPr lang="pt-BR" sz="2500" b="1" kern="100" dirty="0" err="1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pt-BR" sz="2500" b="1" kern="100" dirty="0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500" b="1" kern="100" dirty="0" err="1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Naturaleza</a:t>
            </a:r>
            <a:r>
              <a:rPr lang="pt-BR" sz="2500" b="1" kern="100" dirty="0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Brasil </a:t>
            </a:r>
            <a:r>
              <a:rPr lang="pt-BR" sz="2500" b="1" kern="100" dirty="0" err="1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</a:t>
            </a:r>
            <a:r>
              <a:rPr lang="pt-BR" sz="2500" b="1" kern="100" dirty="0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Tu </a:t>
            </a:r>
            <a:r>
              <a:rPr lang="pt-BR" sz="2500" b="1" kern="100" dirty="0" err="1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Familia</a:t>
            </a:r>
            <a:r>
              <a:rPr lang="pt-BR" sz="2500" b="1" kern="100" dirty="0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Vive </a:t>
            </a:r>
            <a:r>
              <a:rPr lang="pt-BR" sz="2500" b="1" kern="100" dirty="0" err="1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</a:t>
            </a:r>
            <a:r>
              <a:rPr lang="pt-BR" sz="2500" b="1" kern="100" dirty="0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500" b="1" kern="100" dirty="0" err="1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</a:t>
            </a:r>
            <a:r>
              <a:rPr lang="pt-BR" sz="2500" b="1" kern="100" dirty="0">
                <a:ln w="6350">
                  <a:solidFill>
                    <a:schemeClr val="accent6"/>
                  </a:solidFill>
                </a:ln>
                <a:solidFill>
                  <a:schemeClr val="bg1"/>
                </a:solidFill>
                <a:effectLst>
                  <a:glow rad="38100">
                    <a:schemeClr val="accent6">
                      <a:lumMod val="75000"/>
                    </a:schemeClr>
                  </a:glow>
                </a:effectLs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endParaRPr lang="pt-BR" sz="2500" kern="100" dirty="0">
              <a:ln w="6350">
                <a:solidFill>
                  <a:schemeClr val="accent6"/>
                </a:solidFill>
              </a:ln>
              <a:solidFill>
                <a:schemeClr val="bg1"/>
              </a:solidFill>
              <a:effectLst>
                <a:glow rad="38100">
                  <a:schemeClr val="accent6">
                    <a:lumMod val="75000"/>
                  </a:schemeClr>
                </a:glo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sz="2500" dirty="0">
              <a:ln w="6350">
                <a:solidFill>
                  <a:schemeClr val="accent6"/>
                </a:solidFill>
              </a:ln>
              <a:solidFill>
                <a:schemeClr val="bg1"/>
              </a:solidFill>
              <a:effectLst>
                <a:glow rad="38100">
                  <a:schemeClr val="accent6">
                    <a:lumMod val="75000"/>
                  </a:schemeClr>
                </a:glo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5EE38E9-A32D-CAA3-560B-F2CA542D377F}"/>
              </a:ext>
            </a:extLst>
          </p:cNvPr>
          <p:cNvSpPr txBox="1"/>
          <p:nvPr/>
        </p:nvSpPr>
        <p:spPr>
          <a:xfrm>
            <a:off x="2244437" y="11739494"/>
            <a:ext cx="4883728" cy="4586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Segoe UI Black" panose="020B0A02040204020203" pitchFamily="34" charset="0"/>
                <a:ea typeface="Segoe UI Black" panose="020B0A02040204020203" pitchFamily="34" charset="0"/>
                <a:cs typeface="Aldhabi" panose="020F0502020204030204" pitchFamily="2" charset="-78"/>
              </a:rPr>
              <a:t>ELIANE TAKIMOTO ALBERNAZ</a:t>
            </a:r>
          </a:p>
        </p:txBody>
      </p:sp>
    </p:spTree>
    <p:extLst>
      <p:ext uri="{BB962C8B-B14F-4D97-AF65-F5344CB8AC3E}">
        <p14:creationId xmlns:p14="http://schemas.microsoft.com/office/powerpoint/2010/main" val="2306195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</TotalTime>
  <Words>30</Words>
  <Application>Microsoft Office PowerPoint</Application>
  <PresentationFormat>Papel A3 (297 x 420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Black</vt:lpstr>
      <vt:lpstr>Tema do Office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Eliane Takimoto Albernaz</dc:creator>
  <cp:lastModifiedBy>Eliane Takimoto Albernaz</cp:lastModifiedBy>
  <cp:revision>1</cp:revision>
  <dcterms:created xsi:type="dcterms:W3CDTF">2025-01-16T01:17:01Z</dcterms:created>
  <dcterms:modified xsi:type="dcterms:W3CDTF">2025-01-16T02:04:37Z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2025-01-16T01:31:19Z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063041f3-1a38-4674-b21f-f768209daa65</vt:lpwstr>
  </property>
  <property fmtid="{D5CDD505-2E9C-101B-9397-08002B2CF9AE}" pid="8" name="MSIP_Label_fde7aacd-7cc4-4c31-9e6f-7ef306428f09_ContentBits">
    <vt:lpwstr>1</vt:lpwstr>
  </property>
</Properties>
</file>