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22" autoAdjust="0"/>
  </p:normalViewPr>
  <p:slideViewPr>
    <p:cSldViewPr>
      <p:cViewPr varScale="1">
        <p:scale>
          <a:sx n="98" d="100"/>
          <a:sy n="98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FE31D-8BF4-8B45-A2DB-4ECE1039C5E1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C3C0-1975-5A4F-9776-2B56E0326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6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24B68-C50C-418A-B395-5744EBF524F4}" type="datetimeFigureOut">
              <a:rPr lang="en-US" smtClean="0"/>
              <a:pPr/>
              <a:t>11/26/15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EEF89-32A1-4E75-ABDC-3D3659701D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8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fld id="{3B4401F4-0DBF-43F4-86CD-FD1102A3BEF7}" type="datetimeFigureOut">
              <a:rPr lang="en-US" smtClean="0"/>
              <a:pPr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fld id="{6877F8CB-B632-4081-A34F-19B0A1CE8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>
              <a:defRPr sz="2800"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  <a:lvl2pPr>
              <a:defRPr sz="2400" b="0" i="0">
                <a:solidFill>
                  <a:srgbClr val="FFFFFF"/>
                </a:solidFill>
                <a:latin typeface="Helvetica Light"/>
                <a:cs typeface="Helvetica Light"/>
              </a:defRPr>
            </a:lvl2pPr>
            <a:lvl3pPr>
              <a:defRPr sz="2000" b="0" i="0">
                <a:solidFill>
                  <a:srgbClr val="FFFFFF"/>
                </a:solidFill>
                <a:latin typeface="Helvetica Light"/>
                <a:cs typeface="Helvetica Light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fld id="{3B4401F4-0DBF-43F4-86CD-FD1102A3BEF7}" type="datetimeFigureOut">
              <a:rPr lang="en-US" smtClean="0"/>
              <a:pPr/>
              <a:t>11/26/15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r>
              <a:rPr lang="en-US" smtClean="0"/>
              <a:t>Renaud Richardet, Blue Brain, EPFL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</a:lstStyle>
          <a:p>
            <a:fld id="{6877F8CB-B632-4081-A34F-19B0A1CE8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fld id="{3B4401F4-0DBF-43F4-86CD-FD1102A3BEF7}" type="datetimeFigureOut">
              <a:rPr lang="en-US" smtClean="0"/>
              <a:pPr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fld id="{6877F8CB-B632-4081-A34F-19B0A1CE8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Helvetica Light"/>
          <a:ea typeface="+mj-ea"/>
          <a:cs typeface="Helvetica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bg1"/>
          </a:solidFill>
          <a:latin typeface="Helvetica Light"/>
          <a:ea typeface="+mn-ea"/>
          <a:cs typeface="Helvetica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bg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bg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bg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bg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Your usecases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shall take 5 min (in small groups of 2-5) to present a text-mining project that is relevant to your work</a:t>
            </a:r>
          </a:p>
          <a:p>
            <a:r>
              <a:rPr lang="en-US" dirty="0" smtClean="0"/>
              <a:t>We will then briefly discuss together potential strategies and solutions</a:t>
            </a:r>
          </a:p>
          <a:p>
            <a:r>
              <a:rPr lang="en-US" dirty="0" smtClean="0"/>
              <a:t>The presentation strictly follows the following 5 simple sentences (max 600 characters):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are [WHO IS YOUR TEAM?, WHAT COMPETENCES?]</a:t>
            </a:r>
          </a:p>
          <a:p>
            <a:pPr lvl="1"/>
            <a:r>
              <a:rPr lang="en-US" dirty="0" smtClean="0"/>
              <a:t>Our goal is [WHAT IS YOUR GOAL?]</a:t>
            </a:r>
          </a:p>
          <a:p>
            <a:pPr lvl="1"/>
            <a:r>
              <a:rPr lang="en-US" dirty="0" smtClean="0"/>
              <a:t>So far, we [DESCRIBE CURRENT SOLUTION]</a:t>
            </a:r>
          </a:p>
          <a:p>
            <a:pPr lvl="1"/>
            <a:r>
              <a:rPr lang="en-US" dirty="0" smtClean="0"/>
              <a:t>But it does not work because [WHY IS CURRENT SOL. INSUFFICIENT?]</a:t>
            </a:r>
          </a:p>
          <a:p>
            <a:pPr lvl="1"/>
            <a:r>
              <a:rPr lang="en-US" dirty="0" smtClean="0"/>
              <a:t>Now, we would like to [DESCRIBE YOUR IDEA TO MAKE IT WORK]</a:t>
            </a:r>
          </a:p>
        </p:txBody>
      </p:sp>
    </p:spTree>
    <p:extLst>
      <p:ext uri="{BB962C8B-B14F-4D97-AF65-F5344CB8AC3E}">
        <p14:creationId xmlns:p14="http://schemas.microsoft.com/office/powerpoint/2010/main" val="423357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dirty="0" err="1" smtClean="0"/>
              <a:t>usecases</a:t>
            </a:r>
            <a:r>
              <a:rPr lang="en-US" dirty="0" smtClean="0"/>
              <a:t>: 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u="sng" dirty="0" smtClean="0"/>
              <a:t>We </a:t>
            </a:r>
            <a:r>
              <a:rPr lang="en-US" u="sng" dirty="0"/>
              <a:t>are </a:t>
            </a:r>
            <a:r>
              <a:rPr lang="en-US" dirty="0"/>
              <a:t>a team of 2 PhDs (1 neuroscientist, 1 NLP expert) and 2 CS Masters students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u="sng" dirty="0" smtClean="0"/>
              <a:t>Our </a:t>
            </a:r>
            <a:r>
              <a:rPr lang="en-US" u="sng" dirty="0"/>
              <a:t>goal is</a:t>
            </a:r>
            <a:r>
              <a:rPr lang="en-US" dirty="0"/>
              <a:t> to extract brain region connectivity </a:t>
            </a:r>
            <a:r>
              <a:rPr lang="en-US" dirty="0" smtClean="0"/>
              <a:t>from </a:t>
            </a:r>
            <a:r>
              <a:rPr lang="en-US" dirty="0"/>
              <a:t>scientific publications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u="sng" dirty="0" smtClean="0"/>
              <a:t>So </a:t>
            </a:r>
            <a:r>
              <a:rPr lang="en-US" u="sng" dirty="0"/>
              <a:t>far, we </a:t>
            </a:r>
            <a:r>
              <a:rPr lang="en-US" dirty="0"/>
              <a:t>use hand-crafted PubMed searches and manually filter the relevant publication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u="sng" dirty="0" smtClean="0"/>
              <a:t>But </a:t>
            </a:r>
            <a:r>
              <a:rPr lang="en-US" u="sng" dirty="0"/>
              <a:t>it does not work because </a:t>
            </a:r>
            <a:r>
              <a:rPr lang="en-US" dirty="0"/>
              <a:t>it takes us too much time &amp; we believe we miss relevant connections coming from full text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u="sng" dirty="0" smtClean="0"/>
              <a:t>Now</a:t>
            </a:r>
            <a:r>
              <a:rPr lang="en-US" u="sng" dirty="0"/>
              <a:t>, we would like to </a:t>
            </a:r>
            <a:r>
              <a:rPr lang="en-US" dirty="0"/>
              <a:t>create an NLP workflow that 1) finds brain regions and 2)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146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2C8A0-1C73-4BCA-AC2F-9044923D3A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2349</TotalTime>
  <Words>209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Your usecases</vt:lpstr>
      <vt:lpstr>Your usecases: Example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Chalking It Up</dc:title>
  <dc:subject/>
  <dc:creator/>
  <cp:keywords/>
  <dc:description/>
  <cp:lastModifiedBy>Renaud</cp:lastModifiedBy>
  <cp:revision>36</cp:revision>
  <cp:lastPrinted>2012-05-31T17:28:26Z</cp:lastPrinted>
  <dcterms:modified xsi:type="dcterms:W3CDTF">2015-11-26T07:29:00Z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TC300044579990</vt:lpwstr>
  </property>
</Properties>
</file>